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5" r:id="rId1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youtube.com/watch?v=vqLiAb7a3sU" TargetMode="External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youtube.com/watch?v=vqLiAb7a3sU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03039D-9DD2-4BB7-9659-9C746F997162}" type="doc">
      <dgm:prSet loTypeId="urn:microsoft.com/office/officeart/2005/8/layout/default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EBB9BAA1-5958-456A-A06D-75DB3A87671F}">
      <dgm:prSet/>
      <dgm:spPr/>
      <dgm:t>
        <a:bodyPr/>
        <a:lstStyle/>
        <a:p>
          <a:r>
            <a:rPr lang="it-IT" dirty="0"/>
            <a:t>Moneta digitale</a:t>
          </a:r>
        </a:p>
      </dgm:t>
    </dgm:pt>
    <dgm:pt modelId="{7C370F72-08BC-4FC6-9CF7-73BAD009BD39}" type="parTrans" cxnId="{78A876B2-FCEC-48E2-B766-CD43FB48CD56}">
      <dgm:prSet/>
      <dgm:spPr/>
      <dgm:t>
        <a:bodyPr/>
        <a:lstStyle/>
        <a:p>
          <a:endParaRPr lang="it-IT"/>
        </a:p>
      </dgm:t>
    </dgm:pt>
    <dgm:pt modelId="{3CF354F5-E72E-42D9-84DB-22AECBC63B22}" type="sibTrans" cxnId="{78A876B2-FCEC-48E2-B766-CD43FB48CD56}">
      <dgm:prSet/>
      <dgm:spPr/>
      <dgm:t>
        <a:bodyPr/>
        <a:lstStyle/>
        <a:p>
          <a:endParaRPr lang="it-IT"/>
        </a:p>
      </dgm:t>
    </dgm:pt>
    <dgm:pt modelId="{742DA422-D94B-42DB-B664-060FDFF7B609}" type="pres">
      <dgm:prSet presAssocID="{BE03039D-9DD2-4BB7-9659-9C746F997162}" presName="diagram" presStyleCnt="0">
        <dgm:presLayoutVars>
          <dgm:dir/>
          <dgm:resizeHandles val="exact"/>
        </dgm:presLayoutVars>
      </dgm:prSet>
      <dgm:spPr/>
    </dgm:pt>
    <dgm:pt modelId="{3A2E278B-3070-4B91-A20A-282AC4979D2B}" type="pres">
      <dgm:prSet presAssocID="{EBB9BAA1-5958-456A-A06D-75DB3A87671F}" presName="node" presStyleLbl="node1" presStyleIdx="0" presStyleCnt="1">
        <dgm:presLayoutVars>
          <dgm:bulletEnabled val="1"/>
        </dgm:presLayoutVars>
      </dgm:prSet>
      <dgm:spPr/>
    </dgm:pt>
  </dgm:ptLst>
  <dgm:cxnLst>
    <dgm:cxn modelId="{78A876B2-FCEC-48E2-B766-CD43FB48CD56}" srcId="{BE03039D-9DD2-4BB7-9659-9C746F997162}" destId="{EBB9BAA1-5958-456A-A06D-75DB3A87671F}" srcOrd="0" destOrd="0" parTransId="{7C370F72-08BC-4FC6-9CF7-73BAD009BD39}" sibTransId="{3CF354F5-E72E-42D9-84DB-22AECBC63B22}"/>
    <dgm:cxn modelId="{5B4138DB-0E10-4AF5-BD8E-AEDDEF417930}" type="presOf" srcId="{BE03039D-9DD2-4BB7-9659-9C746F997162}" destId="{742DA422-D94B-42DB-B664-060FDFF7B609}" srcOrd="0" destOrd="0" presId="urn:microsoft.com/office/officeart/2005/8/layout/default"/>
    <dgm:cxn modelId="{566A82F1-838D-485F-A912-2F0915146CAE}" type="presOf" srcId="{EBB9BAA1-5958-456A-A06D-75DB3A87671F}" destId="{3A2E278B-3070-4B91-A20A-282AC4979D2B}" srcOrd="0" destOrd="0" presId="urn:microsoft.com/office/officeart/2005/8/layout/default"/>
    <dgm:cxn modelId="{0EAA07AD-64BD-4431-8277-FF2E55B218BB}" type="presParOf" srcId="{742DA422-D94B-42DB-B664-060FDFF7B609}" destId="{3A2E278B-3070-4B91-A20A-282AC4979D2B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97EE155-C4E8-44BE-A77D-3700841D25E0}" type="doc">
      <dgm:prSet loTypeId="urn:microsoft.com/office/officeart/2016/7/layout/RepeatingBendingProcessNew" loCatId="process" qsTypeId="urn:microsoft.com/office/officeart/2005/8/quickstyle/simple3" qsCatId="simple" csTypeId="urn:microsoft.com/office/officeart/2005/8/colors/accent2_2" csCatId="accent2"/>
      <dgm:spPr/>
      <dgm:t>
        <a:bodyPr/>
        <a:lstStyle/>
        <a:p>
          <a:endParaRPr lang="it-IT"/>
        </a:p>
      </dgm:t>
    </dgm:pt>
    <dgm:pt modelId="{A3672AF3-9057-4D3D-BDB1-F1B06E715A64}">
      <dgm:prSet/>
      <dgm:spPr/>
      <dgm:t>
        <a:bodyPr/>
        <a:lstStyle/>
        <a:p>
          <a:r>
            <a:rPr lang="it-IT"/>
            <a:t>Satoshi Nakamoto</a:t>
          </a:r>
        </a:p>
      </dgm:t>
    </dgm:pt>
    <dgm:pt modelId="{03DFF72C-5697-4122-9CB6-C1C958B4EAE1}" type="parTrans" cxnId="{2325B86B-726D-4D2E-891D-B813691270C6}">
      <dgm:prSet/>
      <dgm:spPr/>
      <dgm:t>
        <a:bodyPr/>
        <a:lstStyle/>
        <a:p>
          <a:endParaRPr lang="it-IT"/>
        </a:p>
      </dgm:t>
    </dgm:pt>
    <dgm:pt modelId="{77FB9133-3B19-4591-8A59-D9C88E5015B0}" type="sibTrans" cxnId="{2325B86B-726D-4D2E-891D-B813691270C6}">
      <dgm:prSet/>
      <dgm:spPr/>
      <dgm:t>
        <a:bodyPr/>
        <a:lstStyle/>
        <a:p>
          <a:endParaRPr lang="it-IT"/>
        </a:p>
      </dgm:t>
    </dgm:pt>
    <dgm:pt modelId="{25F0C1EC-B145-416F-BEE7-2D4487DB1DC1}">
      <dgm:prSet/>
      <dgm:spPr/>
      <dgm:t>
        <a:bodyPr/>
        <a:lstStyle/>
        <a:p>
          <a:r>
            <a:rPr lang="it-IT"/>
            <a:t>È uno pseudonimo, la reale identità è ancora sconosciuta</a:t>
          </a:r>
        </a:p>
      </dgm:t>
    </dgm:pt>
    <dgm:pt modelId="{809A3373-D72B-42EF-A76C-80615004E8E3}" type="parTrans" cxnId="{BFEF17A3-8DC0-4676-80B0-0ACF98E880AC}">
      <dgm:prSet/>
      <dgm:spPr/>
      <dgm:t>
        <a:bodyPr/>
        <a:lstStyle/>
        <a:p>
          <a:endParaRPr lang="it-IT"/>
        </a:p>
      </dgm:t>
    </dgm:pt>
    <dgm:pt modelId="{CDB4D31F-3425-4CDC-B2E8-D8794E2ADA8B}" type="sibTrans" cxnId="{BFEF17A3-8DC0-4676-80B0-0ACF98E880AC}">
      <dgm:prSet/>
      <dgm:spPr/>
      <dgm:t>
        <a:bodyPr/>
        <a:lstStyle/>
        <a:p>
          <a:endParaRPr lang="it-IT"/>
        </a:p>
      </dgm:t>
    </dgm:pt>
    <dgm:pt modelId="{A4D903A7-665B-45FA-BB68-82DC6D9BC4FB}" type="pres">
      <dgm:prSet presAssocID="{397EE155-C4E8-44BE-A77D-3700841D25E0}" presName="Name0" presStyleCnt="0">
        <dgm:presLayoutVars>
          <dgm:dir/>
          <dgm:resizeHandles val="exact"/>
        </dgm:presLayoutVars>
      </dgm:prSet>
      <dgm:spPr/>
    </dgm:pt>
    <dgm:pt modelId="{552BDEA9-481E-48D9-AA57-E4B1F6119BE4}" type="pres">
      <dgm:prSet presAssocID="{A3672AF3-9057-4D3D-BDB1-F1B06E715A64}" presName="node" presStyleLbl="node1" presStyleIdx="0" presStyleCnt="2">
        <dgm:presLayoutVars>
          <dgm:bulletEnabled val="1"/>
        </dgm:presLayoutVars>
      </dgm:prSet>
      <dgm:spPr/>
    </dgm:pt>
    <dgm:pt modelId="{CE37E5AB-4DAF-4F7A-B921-2F1417A86F7B}" type="pres">
      <dgm:prSet presAssocID="{77FB9133-3B19-4591-8A59-D9C88E5015B0}" presName="sibTrans" presStyleLbl="sibTrans1D1" presStyleIdx="0" presStyleCnt="1"/>
      <dgm:spPr/>
    </dgm:pt>
    <dgm:pt modelId="{3AFF54D9-4479-4105-82B9-B612B20C7325}" type="pres">
      <dgm:prSet presAssocID="{77FB9133-3B19-4591-8A59-D9C88E5015B0}" presName="connectorText" presStyleLbl="sibTrans1D1" presStyleIdx="0" presStyleCnt="1"/>
      <dgm:spPr/>
    </dgm:pt>
    <dgm:pt modelId="{ACA4FA69-0CD7-4D38-BF0E-55E108777DFD}" type="pres">
      <dgm:prSet presAssocID="{25F0C1EC-B145-416F-BEE7-2D4487DB1DC1}" presName="node" presStyleLbl="node1" presStyleIdx="1" presStyleCnt="2">
        <dgm:presLayoutVars>
          <dgm:bulletEnabled val="1"/>
        </dgm:presLayoutVars>
      </dgm:prSet>
      <dgm:spPr/>
    </dgm:pt>
  </dgm:ptLst>
  <dgm:cxnLst>
    <dgm:cxn modelId="{62A0D60A-6ECA-4E3D-BDE0-76BC3F0CCDA9}" type="presOf" srcId="{25F0C1EC-B145-416F-BEE7-2D4487DB1DC1}" destId="{ACA4FA69-0CD7-4D38-BF0E-55E108777DFD}" srcOrd="0" destOrd="0" presId="urn:microsoft.com/office/officeart/2016/7/layout/RepeatingBendingProcessNew"/>
    <dgm:cxn modelId="{CDB9625B-794D-4875-A63C-05FCE70B0908}" type="presOf" srcId="{77FB9133-3B19-4591-8A59-D9C88E5015B0}" destId="{CE37E5AB-4DAF-4F7A-B921-2F1417A86F7B}" srcOrd="0" destOrd="0" presId="urn:microsoft.com/office/officeart/2016/7/layout/RepeatingBendingProcessNew"/>
    <dgm:cxn modelId="{2325B86B-726D-4D2E-891D-B813691270C6}" srcId="{397EE155-C4E8-44BE-A77D-3700841D25E0}" destId="{A3672AF3-9057-4D3D-BDB1-F1B06E715A64}" srcOrd="0" destOrd="0" parTransId="{03DFF72C-5697-4122-9CB6-C1C958B4EAE1}" sibTransId="{77FB9133-3B19-4591-8A59-D9C88E5015B0}"/>
    <dgm:cxn modelId="{BFEF17A3-8DC0-4676-80B0-0ACF98E880AC}" srcId="{397EE155-C4E8-44BE-A77D-3700841D25E0}" destId="{25F0C1EC-B145-416F-BEE7-2D4487DB1DC1}" srcOrd="1" destOrd="0" parTransId="{809A3373-D72B-42EF-A76C-80615004E8E3}" sibTransId="{CDB4D31F-3425-4CDC-B2E8-D8794E2ADA8B}"/>
    <dgm:cxn modelId="{34851BAD-8B9F-4A07-881C-66E2E458518A}" type="presOf" srcId="{397EE155-C4E8-44BE-A77D-3700841D25E0}" destId="{A4D903A7-665B-45FA-BB68-82DC6D9BC4FB}" srcOrd="0" destOrd="0" presId="urn:microsoft.com/office/officeart/2016/7/layout/RepeatingBendingProcessNew"/>
    <dgm:cxn modelId="{22F108C1-B2AB-4C2E-9252-7C029F45A330}" type="presOf" srcId="{77FB9133-3B19-4591-8A59-D9C88E5015B0}" destId="{3AFF54D9-4479-4105-82B9-B612B20C7325}" srcOrd="1" destOrd="0" presId="urn:microsoft.com/office/officeart/2016/7/layout/RepeatingBendingProcessNew"/>
    <dgm:cxn modelId="{81F2CAC1-0242-4085-B7AF-0303F7012BAC}" type="presOf" srcId="{A3672AF3-9057-4D3D-BDB1-F1B06E715A64}" destId="{552BDEA9-481E-48D9-AA57-E4B1F6119BE4}" srcOrd="0" destOrd="0" presId="urn:microsoft.com/office/officeart/2016/7/layout/RepeatingBendingProcessNew"/>
    <dgm:cxn modelId="{149B1FF2-59B1-4C27-A84F-5919C3F5211F}" type="presParOf" srcId="{A4D903A7-665B-45FA-BB68-82DC6D9BC4FB}" destId="{552BDEA9-481E-48D9-AA57-E4B1F6119BE4}" srcOrd="0" destOrd="0" presId="urn:microsoft.com/office/officeart/2016/7/layout/RepeatingBendingProcessNew"/>
    <dgm:cxn modelId="{C1D2CA52-5156-4F05-9C64-CF1F36547683}" type="presParOf" srcId="{A4D903A7-665B-45FA-BB68-82DC6D9BC4FB}" destId="{CE37E5AB-4DAF-4F7A-B921-2F1417A86F7B}" srcOrd="1" destOrd="0" presId="urn:microsoft.com/office/officeart/2016/7/layout/RepeatingBendingProcessNew"/>
    <dgm:cxn modelId="{8BCDEDBD-0871-4A6D-B28B-1C83638DFE10}" type="presParOf" srcId="{CE37E5AB-4DAF-4F7A-B921-2F1417A86F7B}" destId="{3AFF54D9-4479-4105-82B9-B612B20C7325}" srcOrd="0" destOrd="0" presId="urn:microsoft.com/office/officeart/2016/7/layout/RepeatingBendingProcessNew"/>
    <dgm:cxn modelId="{4FF899A0-898B-404B-A4AA-81BD0B59830C}" type="presParOf" srcId="{A4D903A7-665B-45FA-BB68-82DC6D9BC4FB}" destId="{ACA4FA69-0CD7-4D38-BF0E-55E108777DFD}" srcOrd="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623807B-C172-40C3-BB43-9786A2DCD14D}" type="doc">
      <dgm:prSet loTypeId="urn:microsoft.com/office/officeart/2005/8/layout/default" loCatId="list" qsTypeId="urn:microsoft.com/office/officeart/2005/8/quickstyle/3d6" qsCatId="3D" csTypeId="urn:microsoft.com/office/officeart/2005/8/colors/colorful1" csCatId="colorful"/>
      <dgm:spPr/>
      <dgm:t>
        <a:bodyPr/>
        <a:lstStyle/>
        <a:p>
          <a:endParaRPr lang="it-IT"/>
        </a:p>
      </dgm:t>
    </dgm:pt>
    <dgm:pt modelId="{F5E13C61-6DC9-4EB8-949E-BF89D9AB35B1}">
      <dgm:prSet/>
      <dgm:spPr/>
      <dgm:t>
        <a:bodyPr/>
        <a:lstStyle/>
        <a:p>
          <a:r>
            <a:rPr lang="it-IT" dirty="0">
              <a:hlinkClick xmlns:r="http://schemas.openxmlformats.org/officeDocument/2006/relationships" r:id="rId1"/>
            </a:rPr>
            <a:t>Blockchain</a:t>
          </a:r>
          <a:endParaRPr lang="it-IT" dirty="0"/>
        </a:p>
      </dgm:t>
    </dgm:pt>
    <dgm:pt modelId="{57AA4DFF-4907-4888-BDEB-379389F7F485}" type="parTrans" cxnId="{B0AB78AE-8B08-4983-9544-D738DA7BE3B9}">
      <dgm:prSet/>
      <dgm:spPr/>
      <dgm:t>
        <a:bodyPr/>
        <a:lstStyle/>
        <a:p>
          <a:endParaRPr lang="it-IT"/>
        </a:p>
      </dgm:t>
    </dgm:pt>
    <dgm:pt modelId="{1EC83B4C-E188-4F4F-B53D-E8655964FB62}" type="sibTrans" cxnId="{B0AB78AE-8B08-4983-9544-D738DA7BE3B9}">
      <dgm:prSet/>
      <dgm:spPr/>
      <dgm:t>
        <a:bodyPr/>
        <a:lstStyle/>
        <a:p>
          <a:endParaRPr lang="it-IT"/>
        </a:p>
      </dgm:t>
    </dgm:pt>
    <dgm:pt modelId="{A9CE2E31-2E35-4E5C-92CA-B1F08457AE51}" type="pres">
      <dgm:prSet presAssocID="{7623807B-C172-40C3-BB43-9786A2DCD14D}" presName="diagram" presStyleCnt="0">
        <dgm:presLayoutVars>
          <dgm:dir/>
          <dgm:resizeHandles val="exact"/>
        </dgm:presLayoutVars>
      </dgm:prSet>
      <dgm:spPr/>
    </dgm:pt>
    <dgm:pt modelId="{C78541C5-4F30-4B9D-BC0A-91B1A0080B58}" type="pres">
      <dgm:prSet presAssocID="{F5E13C61-6DC9-4EB8-949E-BF89D9AB35B1}" presName="node" presStyleLbl="node1" presStyleIdx="0" presStyleCnt="1">
        <dgm:presLayoutVars>
          <dgm:bulletEnabled val="1"/>
        </dgm:presLayoutVars>
      </dgm:prSet>
      <dgm:spPr/>
    </dgm:pt>
  </dgm:ptLst>
  <dgm:cxnLst>
    <dgm:cxn modelId="{07D98A17-EBCA-4609-B455-6591607C2BF6}" type="presOf" srcId="{F5E13C61-6DC9-4EB8-949E-BF89D9AB35B1}" destId="{C78541C5-4F30-4B9D-BC0A-91B1A0080B58}" srcOrd="0" destOrd="0" presId="urn:microsoft.com/office/officeart/2005/8/layout/default"/>
    <dgm:cxn modelId="{B0AB78AE-8B08-4983-9544-D738DA7BE3B9}" srcId="{7623807B-C172-40C3-BB43-9786A2DCD14D}" destId="{F5E13C61-6DC9-4EB8-949E-BF89D9AB35B1}" srcOrd="0" destOrd="0" parTransId="{57AA4DFF-4907-4888-BDEB-379389F7F485}" sibTransId="{1EC83B4C-E188-4F4F-B53D-E8655964FB62}"/>
    <dgm:cxn modelId="{0AE87CE2-6FE6-4A34-A27D-089C08C3DAE4}" type="presOf" srcId="{7623807B-C172-40C3-BB43-9786A2DCD14D}" destId="{A9CE2E31-2E35-4E5C-92CA-B1F08457AE51}" srcOrd="0" destOrd="0" presId="urn:microsoft.com/office/officeart/2005/8/layout/default"/>
    <dgm:cxn modelId="{EBAF9A4C-4DA8-45DF-915D-52C6DEBB5282}" type="presParOf" srcId="{A9CE2E31-2E35-4E5C-92CA-B1F08457AE51}" destId="{C78541C5-4F30-4B9D-BC0A-91B1A0080B58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1F5952-FDD1-44BF-B972-11DF342B23FF}" type="doc">
      <dgm:prSet loTypeId="urn:microsoft.com/office/officeart/2005/8/layout/default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5829C2E5-D94C-44E2-BCA0-A0B39659CF5A}">
      <dgm:prSet/>
      <dgm:spPr/>
      <dgm:t>
        <a:bodyPr/>
        <a:lstStyle/>
        <a:p>
          <a:r>
            <a:rPr lang="it-IT"/>
            <a:t>Sistema di pagamento</a:t>
          </a:r>
        </a:p>
      </dgm:t>
    </dgm:pt>
    <dgm:pt modelId="{50A3DE02-F469-4E67-BFD0-41ABEFD56D17}" type="parTrans" cxnId="{7277D2BF-E408-497B-AF8E-FA703F26786D}">
      <dgm:prSet/>
      <dgm:spPr/>
      <dgm:t>
        <a:bodyPr/>
        <a:lstStyle/>
        <a:p>
          <a:endParaRPr lang="it-IT"/>
        </a:p>
      </dgm:t>
    </dgm:pt>
    <dgm:pt modelId="{1A7A54E7-6FB7-458F-8BBE-6CB91AE26A31}" type="sibTrans" cxnId="{7277D2BF-E408-497B-AF8E-FA703F26786D}">
      <dgm:prSet/>
      <dgm:spPr/>
      <dgm:t>
        <a:bodyPr/>
        <a:lstStyle/>
        <a:p>
          <a:endParaRPr lang="it-IT"/>
        </a:p>
      </dgm:t>
    </dgm:pt>
    <dgm:pt modelId="{881D3952-35B7-4E12-9662-B1EF4F6CAB40}" type="pres">
      <dgm:prSet presAssocID="{361F5952-FDD1-44BF-B972-11DF342B23FF}" presName="diagram" presStyleCnt="0">
        <dgm:presLayoutVars>
          <dgm:dir/>
          <dgm:resizeHandles val="exact"/>
        </dgm:presLayoutVars>
      </dgm:prSet>
      <dgm:spPr/>
    </dgm:pt>
    <dgm:pt modelId="{3975ECD4-FF94-4454-9E57-4D5D53FB1436}" type="pres">
      <dgm:prSet presAssocID="{5829C2E5-D94C-44E2-BCA0-A0B39659CF5A}" presName="node" presStyleLbl="node1" presStyleIdx="0" presStyleCnt="1">
        <dgm:presLayoutVars>
          <dgm:bulletEnabled val="1"/>
        </dgm:presLayoutVars>
      </dgm:prSet>
      <dgm:spPr/>
    </dgm:pt>
  </dgm:ptLst>
  <dgm:cxnLst>
    <dgm:cxn modelId="{856BD806-0893-4862-AD2B-999C0FAEE8B4}" type="presOf" srcId="{361F5952-FDD1-44BF-B972-11DF342B23FF}" destId="{881D3952-35B7-4E12-9662-B1EF4F6CAB40}" srcOrd="0" destOrd="0" presId="urn:microsoft.com/office/officeart/2005/8/layout/default"/>
    <dgm:cxn modelId="{63EDD479-7C35-479C-AA39-B32729022D05}" type="presOf" srcId="{5829C2E5-D94C-44E2-BCA0-A0B39659CF5A}" destId="{3975ECD4-FF94-4454-9E57-4D5D53FB1436}" srcOrd="0" destOrd="0" presId="urn:microsoft.com/office/officeart/2005/8/layout/default"/>
    <dgm:cxn modelId="{7277D2BF-E408-497B-AF8E-FA703F26786D}" srcId="{361F5952-FDD1-44BF-B972-11DF342B23FF}" destId="{5829C2E5-D94C-44E2-BCA0-A0B39659CF5A}" srcOrd="0" destOrd="0" parTransId="{50A3DE02-F469-4E67-BFD0-41ABEFD56D17}" sibTransId="{1A7A54E7-6FB7-458F-8BBE-6CB91AE26A31}"/>
    <dgm:cxn modelId="{D88FF722-CC49-4CD1-941C-F2D1967C566F}" type="presParOf" srcId="{881D3952-35B7-4E12-9662-B1EF4F6CAB40}" destId="{3975ECD4-FF94-4454-9E57-4D5D53FB1436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3EDA219-74ED-41A5-9D79-867140D6DB75}" type="doc">
      <dgm:prSet loTypeId="urn:microsoft.com/office/officeart/2005/8/layout/default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A4DF7AFC-7CF8-4F68-BE28-8B2CD5D6DB46}">
      <dgm:prSet/>
      <dgm:spPr/>
      <dgm:t>
        <a:bodyPr/>
        <a:lstStyle/>
        <a:p>
          <a:r>
            <a:rPr lang="it-IT"/>
            <a:t>Sicurezza</a:t>
          </a:r>
        </a:p>
      </dgm:t>
    </dgm:pt>
    <dgm:pt modelId="{896C77B1-7621-4CFF-8D85-75932C3CDE56}" type="parTrans" cxnId="{A4F94274-DBAA-4AC4-90AB-9EB5BBC073D0}">
      <dgm:prSet/>
      <dgm:spPr/>
      <dgm:t>
        <a:bodyPr/>
        <a:lstStyle/>
        <a:p>
          <a:endParaRPr lang="it-IT"/>
        </a:p>
      </dgm:t>
    </dgm:pt>
    <dgm:pt modelId="{B8DE8B3F-1CBC-41C9-8DBD-6C3C290D4DCB}" type="sibTrans" cxnId="{A4F94274-DBAA-4AC4-90AB-9EB5BBC073D0}">
      <dgm:prSet/>
      <dgm:spPr/>
      <dgm:t>
        <a:bodyPr/>
        <a:lstStyle/>
        <a:p>
          <a:endParaRPr lang="it-IT"/>
        </a:p>
      </dgm:t>
    </dgm:pt>
    <dgm:pt modelId="{679C3A81-53AF-4089-BCAF-627CCA287EFD}">
      <dgm:prSet/>
      <dgm:spPr/>
      <dgm:t>
        <a:bodyPr/>
        <a:lstStyle/>
        <a:p>
          <a:r>
            <a:rPr lang="it-IT"/>
            <a:t>Anonimato</a:t>
          </a:r>
        </a:p>
      </dgm:t>
    </dgm:pt>
    <dgm:pt modelId="{47781D0B-B81E-4A38-B482-472D1889F959}" type="parTrans" cxnId="{46E04FA5-6738-45AA-A9C6-190C98F2E0DD}">
      <dgm:prSet/>
      <dgm:spPr/>
      <dgm:t>
        <a:bodyPr/>
        <a:lstStyle/>
        <a:p>
          <a:endParaRPr lang="it-IT"/>
        </a:p>
      </dgm:t>
    </dgm:pt>
    <dgm:pt modelId="{F62850B5-4365-4A56-9580-46863786475C}" type="sibTrans" cxnId="{46E04FA5-6738-45AA-A9C6-190C98F2E0DD}">
      <dgm:prSet/>
      <dgm:spPr/>
      <dgm:t>
        <a:bodyPr/>
        <a:lstStyle/>
        <a:p>
          <a:endParaRPr lang="it-IT"/>
        </a:p>
      </dgm:t>
    </dgm:pt>
    <dgm:pt modelId="{31C977AD-506C-4D18-953A-3C0D30546E16}">
      <dgm:prSet/>
      <dgm:spPr/>
      <dgm:t>
        <a:bodyPr/>
        <a:lstStyle/>
        <a:p>
          <a:r>
            <a:rPr lang="it-IT"/>
            <a:t>Non necessità di autorizzazioni terze</a:t>
          </a:r>
        </a:p>
      </dgm:t>
    </dgm:pt>
    <dgm:pt modelId="{9589A6EF-216D-435B-A84F-8E3562E9B79E}" type="parTrans" cxnId="{7DEB2EB9-E25B-4747-9551-9661E241FC6B}">
      <dgm:prSet/>
      <dgm:spPr/>
      <dgm:t>
        <a:bodyPr/>
        <a:lstStyle/>
        <a:p>
          <a:endParaRPr lang="it-IT"/>
        </a:p>
      </dgm:t>
    </dgm:pt>
    <dgm:pt modelId="{8E0275D2-75AC-4566-887E-6D09DB0B2691}" type="sibTrans" cxnId="{7DEB2EB9-E25B-4747-9551-9661E241FC6B}">
      <dgm:prSet/>
      <dgm:spPr/>
      <dgm:t>
        <a:bodyPr/>
        <a:lstStyle/>
        <a:p>
          <a:endParaRPr lang="it-IT"/>
        </a:p>
      </dgm:t>
    </dgm:pt>
    <dgm:pt modelId="{E622FF81-DC48-45F4-9342-252866D38F56}">
      <dgm:prSet/>
      <dgm:spPr/>
      <dgm:t>
        <a:bodyPr/>
        <a:lstStyle/>
        <a:p>
          <a:r>
            <a:rPr lang="it-IT"/>
            <a:t>Costi di transazioni bassissimi</a:t>
          </a:r>
        </a:p>
      </dgm:t>
    </dgm:pt>
    <dgm:pt modelId="{86EC844A-0CFC-48C2-A64B-FD2EFB7A90B4}" type="parTrans" cxnId="{10CF602C-B6F6-447B-9E98-EEFD426BD5A5}">
      <dgm:prSet/>
      <dgm:spPr/>
      <dgm:t>
        <a:bodyPr/>
        <a:lstStyle/>
        <a:p>
          <a:endParaRPr lang="it-IT"/>
        </a:p>
      </dgm:t>
    </dgm:pt>
    <dgm:pt modelId="{D180262B-0BA1-4F78-A0EA-AAC74A29F6BA}" type="sibTrans" cxnId="{10CF602C-B6F6-447B-9E98-EEFD426BD5A5}">
      <dgm:prSet/>
      <dgm:spPr/>
      <dgm:t>
        <a:bodyPr/>
        <a:lstStyle/>
        <a:p>
          <a:endParaRPr lang="it-IT"/>
        </a:p>
      </dgm:t>
    </dgm:pt>
    <dgm:pt modelId="{71A4B0B4-A5B7-4EBE-B496-70667E1D3570}" type="pres">
      <dgm:prSet presAssocID="{93EDA219-74ED-41A5-9D79-867140D6DB75}" presName="diagram" presStyleCnt="0">
        <dgm:presLayoutVars>
          <dgm:dir/>
          <dgm:resizeHandles val="exact"/>
        </dgm:presLayoutVars>
      </dgm:prSet>
      <dgm:spPr/>
    </dgm:pt>
    <dgm:pt modelId="{3B01E5CE-AE3C-4C57-B609-15F9269F8292}" type="pres">
      <dgm:prSet presAssocID="{A4DF7AFC-7CF8-4F68-BE28-8B2CD5D6DB46}" presName="node" presStyleLbl="node1" presStyleIdx="0" presStyleCnt="4">
        <dgm:presLayoutVars>
          <dgm:bulletEnabled val="1"/>
        </dgm:presLayoutVars>
      </dgm:prSet>
      <dgm:spPr/>
    </dgm:pt>
    <dgm:pt modelId="{CACDFEC8-5124-4E5B-B5FD-18BCA1ACEF53}" type="pres">
      <dgm:prSet presAssocID="{B8DE8B3F-1CBC-41C9-8DBD-6C3C290D4DCB}" presName="sibTrans" presStyleCnt="0"/>
      <dgm:spPr/>
    </dgm:pt>
    <dgm:pt modelId="{42A325D4-E955-4A35-A324-62BC655BA174}" type="pres">
      <dgm:prSet presAssocID="{679C3A81-53AF-4089-BCAF-627CCA287EFD}" presName="node" presStyleLbl="node1" presStyleIdx="1" presStyleCnt="4">
        <dgm:presLayoutVars>
          <dgm:bulletEnabled val="1"/>
        </dgm:presLayoutVars>
      </dgm:prSet>
      <dgm:spPr/>
    </dgm:pt>
    <dgm:pt modelId="{11F401A1-A1DF-4C86-A1A3-05BF06887533}" type="pres">
      <dgm:prSet presAssocID="{F62850B5-4365-4A56-9580-46863786475C}" presName="sibTrans" presStyleCnt="0"/>
      <dgm:spPr/>
    </dgm:pt>
    <dgm:pt modelId="{CCBB23AC-2D3D-4334-8C31-6FB595481141}" type="pres">
      <dgm:prSet presAssocID="{31C977AD-506C-4D18-953A-3C0D30546E16}" presName="node" presStyleLbl="node1" presStyleIdx="2" presStyleCnt="4">
        <dgm:presLayoutVars>
          <dgm:bulletEnabled val="1"/>
        </dgm:presLayoutVars>
      </dgm:prSet>
      <dgm:spPr/>
    </dgm:pt>
    <dgm:pt modelId="{6B24C73B-3A6F-4C9E-9FB0-60B48C5A54D4}" type="pres">
      <dgm:prSet presAssocID="{8E0275D2-75AC-4566-887E-6D09DB0B2691}" presName="sibTrans" presStyleCnt="0"/>
      <dgm:spPr/>
    </dgm:pt>
    <dgm:pt modelId="{F0191DB2-5DEA-4A69-8FE1-FB3828DBB2AC}" type="pres">
      <dgm:prSet presAssocID="{E622FF81-DC48-45F4-9342-252866D38F56}" presName="node" presStyleLbl="node1" presStyleIdx="3" presStyleCnt="4">
        <dgm:presLayoutVars>
          <dgm:bulletEnabled val="1"/>
        </dgm:presLayoutVars>
      </dgm:prSet>
      <dgm:spPr/>
    </dgm:pt>
  </dgm:ptLst>
  <dgm:cxnLst>
    <dgm:cxn modelId="{10CF602C-B6F6-447B-9E98-EEFD426BD5A5}" srcId="{93EDA219-74ED-41A5-9D79-867140D6DB75}" destId="{E622FF81-DC48-45F4-9342-252866D38F56}" srcOrd="3" destOrd="0" parTransId="{86EC844A-0CFC-48C2-A64B-FD2EFB7A90B4}" sibTransId="{D180262B-0BA1-4F78-A0EA-AAC74A29F6BA}"/>
    <dgm:cxn modelId="{CDBD1670-3B7A-4945-96E0-021D618511D0}" type="presOf" srcId="{A4DF7AFC-7CF8-4F68-BE28-8B2CD5D6DB46}" destId="{3B01E5CE-AE3C-4C57-B609-15F9269F8292}" srcOrd="0" destOrd="0" presId="urn:microsoft.com/office/officeart/2005/8/layout/default"/>
    <dgm:cxn modelId="{A4F94274-DBAA-4AC4-90AB-9EB5BBC073D0}" srcId="{93EDA219-74ED-41A5-9D79-867140D6DB75}" destId="{A4DF7AFC-7CF8-4F68-BE28-8B2CD5D6DB46}" srcOrd="0" destOrd="0" parTransId="{896C77B1-7621-4CFF-8D85-75932C3CDE56}" sibTransId="{B8DE8B3F-1CBC-41C9-8DBD-6C3C290D4DCB}"/>
    <dgm:cxn modelId="{7F6DB556-6D3F-4544-8597-EB22033C783F}" type="presOf" srcId="{679C3A81-53AF-4089-BCAF-627CCA287EFD}" destId="{42A325D4-E955-4A35-A324-62BC655BA174}" srcOrd="0" destOrd="0" presId="urn:microsoft.com/office/officeart/2005/8/layout/default"/>
    <dgm:cxn modelId="{F3E6E1A4-38F3-426F-9F99-716EC396557A}" type="presOf" srcId="{E622FF81-DC48-45F4-9342-252866D38F56}" destId="{F0191DB2-5DEA-4A69-8FE1-FB3828DBB2AC}" srcOrd="0" destOrd="0" presId="urn:microsoft.com/office/officeart/2005/8/layout/default"/>
    <dgm:cxn modelId="{46E04FA5-6738-45AA-A9C6-190C98F2E0DD}" srcId="{93EDA219-74ED-41A5-9D79-867140D6DB75}" destId="{679C3A81-53AF-4089-BCAF-627CCA287EFD}" srcOrd="1" destOrd="0" parTransId="{47781D0B-B81E-4A38-B482-472D1889F959}" sibTransId="{F62850B5-4365-4A56-9580-46863786475C}"/>
    <dgm:cxn modelId="{7DEB2EB9-E25B-4747-9551-9661E241FC6B}" srcId="{93EDA219-74ED-41A5-9D79-867140D6DB75}" destId="{31C977AD-506C-4D18-953A-3C0D30546E16}" srcOrd="2" destOrd="0" parTransId="{9589A6EF-216D-435B-A84F-8E3562E9B79E}" sibTransId="{8E0275D2-75AC-4566-887E-6D09DB0B2691}"/>
    <dgm:cxn modelId="{CBD7F6D0-562D-4929-8BE7-D4FAC8046140}" type="presOf" srcId="{31C977AD-506C-4D18-953A-3C0D30546E16}" destId="{CCBB23AC-2D3D-4334-8C31-6FB595481141}" srcOrd="0" destOrd="0" presId="urn:microsoft.com/office/officeart/2005/8/layout/default"/>
    <dgm:cxn modelId="{D797A4E8-BCAA-438F-988B-842FEA6EF05B}" type="presOf" srcId="{93EDA219-74ED-41A5-9D79-867140D6DB75}" destId="{71A4B0B4-A5B7-4EBE-B496-70667E1D3570}" srcOrd="0" destOrd="0" presId="urn:microsoft.com/office/officeart/2005/8/layout/default"/>
    <dgm:cxn modelId="{830D83EB-875A-4384-B0D8-8D5A724AF616}" type="presParOf" srcId="{71A4B0B4-A5B7-4EBE-B496-70667E1D3570}" destId="{3B01E5CE-AE3C-4C57-B609-15F9269F8292}" srcOrd="0" destOrd="0" presId="urn:microsoft.com/office/officeart/2005/8/layout/default"/>
    <dgm:cxn modelId="{5E69D12C-6991-40C0-81F5-D7C6EDCF90DA}" type="presParOf" srcId="{71A4B0B4-A5B7-4EBE-B496-70667E1D3570}" destId="{CACDFEC8-5124-4E5B-B5FD-18BCA1ACEF53}" srcOrd="1" destOrd="0" presId="urn:microsoft.com/office/officeart/2005/8/layout/default"/>
    <dgm:cxn modelId="{C0996E2D-C7FE-49C4-96BF-0EA3FDB01485}" type="presParOf" srcId="{71A4B0B4-A5B7-4EBE-B496-70667E1D3570}" destId="{42A325D4-E955-4A35-A324-62BC655BA174}" srcOrd="2" destOrd="0" presId="urn:microsoft.com/office/officeart/2005/8/layout/default"/>
    <dgm:cxn modelId="{AA52A436-88D4-4684-8CCB-FF1118D5ADFA}" type="presParOf" srcId="{71A4B0B4-A5B7-4EBE-B496-70667E1D3570}" destId="{11F401A1-A1DF-4C86-A1A3-05BF06887533}" srcOrd="3" destOrd="0" presId="urn:microsoft.com/office/officeart/2005/8/layout/default"/>
    <dgm:cxn modelId="{E70F7034-7421-4574-AB30-91CA394BD066}" type="presParOf" srcId="{71A4B0B4-A5B7-4EBE-B496-70667E1D3570}" destId="{CCBB23AC-2D3D-4334-8C31-6FB595481141}" srcOrd="4" destOrd="0" presId="urn:microsoft.com/office/officeart/2005/8/layout/default"/>
    <dgm:cxn modelId="{63223092-5A45-48E2-BE20-5657B60AAE44}" type="presParOf" srcId="{71A4B0B4-A5B7-4EBE-B496-70667E1D3570}" destId="{6B24C73B-3A6F-4C9E-9FB0-60B48C5A54D4}" srcOrd="5" destOrd="0" presId="urn:microsoft.com/office/officeart/2005/8/layout/default"/>
    <dgm:cxn modelId="{0402817B-C132-4729-8338-018D1B6FFBD9}" type="presParOf" srcId="{71A4B0B4-A5B7-4EBE-B496-70667E1D3570}" destId="{F0191DB2-5DEA-4A69-8FE1-FB3828DBB2AC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21280B-FEE4-43F1-96EC-9D6E6F1E2284}" type="doc">
      <dgm:prSet loTypeId="urn:microsoft.com/office/officeart/2016/7/layout/RepeatingBendingProcessNew" loCatId="process" qsTypeId="urn:microsoft.com/office/officeart/2005/8/quickstyle/simple5" qsCatId="simple" csTypeId="urn:microsoft.com/office/officeart/2005/8/colors/accent6_2" csCatId="accent6"/>
      <dgm:spPr/>
      <dgm:t>
        <a:bodyPr/>
        <a:lstStyle/>
        <a:p>
          <a:endParaRPr lang="it-IT"/>
        </a:p>
      </dgm:t>
    </dgm:pt>
    <dgm:pt modelId="{569B9CD1-BBC1-467D-A594-6B94E7A4CB20}">
      <dgm:prSet/>
      <dgm:spPr/>
      <dgm:t>
        <a:bodyPr/>
        <a:lstStyle/>
        <a:p>
          <a:r>
            <a:rPr lang="it-IT"/>
            <a:t>Data la potenza necessaria, è poco praticabile da un privato</a:t>
          </a:r>
        </a:p>
      </dgm:t>
    </dgm:pt>
    <dgm:pt modelId="{91E9C1E9-A70A-478B-85EC-1D5429E24508}" type="parTrans" cxnId="{71281823-D7B5-442C-88FE-9D40C3EBB82E}">
      <dgm:prSet/>
      <dgm:spPr/>
      <dgm:t>
        <a:bodyPr/>
        <a:lstStyle/>
        <a:p>
          <a:endParaRPr lang="it-IT"/>
        </a:p>
      </dgm:t>
    </dgm:pt>
    <dgm:pt modelId="{4FBE43D5-BAE9-4037-8523-C36D4633FA3C}" type="sibTrans" cxnId="{71281823-D7B5-442C-88FE-9D40C3EBB82E}">
      <dgm:prSet/>
      <dgm:spPr/>
      <dgm:t>
        <a:bodyPr/>
        <a:lstStyle/>
        <a:p>
          <a:endParaRPr lang="it-IT"/>
        </a:p>
      </dgm:t>
    </dgm:pt>
    <dgm:pt modelId="{3B3C6945-1A22-417C-BC3E-0150341E2D44}">
      <dgm:prSet/>
      <dgm:spPr/>
      <dgm:t>
        <a:bodyPr/>
        <a:lstStyle/>
        <a:p>
          <a:r>
            <a:rPr lang="it-IT"/>
            <a:t>Si possono scambiare presso agenzie di cambio</a:t>
          </a:r>
        </a:p>
      </dgm:t>
    </dgm:pt>
    <dgm:pt modelId="{C7223D13-C1DE-42E3-B1BD-823AE5D925B6}" type="parTrans" cxnId="{D3A045FE-FAFF-4568-A7C1-A51392F4FB94}">
      <dgm:prSet/>
      <dgm:spPr/>
      <dgm:t>
        <a:bodyPr/>
        <a:lstStyle/>
        <a:p>
          <a:endParaRPr lang="it-IT"/>
        </a:p>
      </dgm:t>
    </dgm:pt>
    <dgm:pt modelId="{D0557923-6160-4040-8882-082358D9BCDD}" type="sibTrans" cxnId="{D3A045FE-FAFF-4568-A7C1-A51392F4FB94}">
      <dgm:prSet/>
      <dgm:spPr/>
      <dgm:t>
        <a:bodyPr/>
        <a:lstStyle/>
        <a:p>
          <a:endParaRPr lang="it-IT"/>
        </a:p>
      </dgm:t>
    </dgm:pt>
    <dgm:pt modelId="{CB3058E9-60EC-4ACB-8FCC-AA163D55292C}" type="pres">
      <dgm:prSet presAssocID="{0F21280B-FEE4-43F1-96EC-9D6E6F1E2284}" presName="Name0" presStyleCnt="0">
        <dgm:presLayoutVars>
          <dgm:dir/>
          <dgm:resizeHandles val="exact"/>
        </dgm:presLayoutVars>
      </dgm:prSet>
      <dgm:spPr/>
    </dgm:pt>
    <dgm:pt modelId="{A689A0E0-C9EB-4F7C-B975-1EF1BF2687B8}" type="pres">
      <dgm:prSet presAssocID="{569B9CD1-BBC1-467D-A594-6B94E7A4CB20}" presName="node" presStyleLbl="node1" presStyleIdx="0" presStyleCnt="2">
        <dgm:presLayoutVars>
          <dgm:bulletEnabled val="1"/>
        </dgm:presLayoutVars>
      </dgm:prSet>
      <dgm:spPr/>
    </dgm:pt>
    <dgm:pt modelId="{ADB26370-0176-4D13-A379-4BAFBDF39834}" type="pres">
      <dgm:prSet presAssocID="{4FBE43D5-BAE9-4037-8523-C36D4633FA3C}" presName="sibTrans" presStyleLbl="sibTrans1D1" presStyleIdx="0" presStyleCnt="1"/>
      <dgm:spPr/>
    </dgm:pt>
    <dgm:pt modelId="{266B6963-FBD1-44D5-ADE2-6EBB5CEE10CC}" type="pres">
      <dgm:prSet presAssocID="{4FBE43D5-BAE9-4037-8523-C36D4633FA3C}" presName="connectorText" presStyleLbl="sibTrans1D1" presStyleIdx="0" presStyleCnt="1"/>
      <dgm:spPr/>
    </dgm:pt>
    <dgm:pt modelId="{A520F646-0AE1-49EE-8AC5-60AEF70F7D89}" type="pres">
      <dgm:prSet presAssocID="{3B3C6945-1A22-417C-BC3E-0150341E2D44}" presName="node" presStyleLbl="node1" presStyleIdx="1" presStyleCnt="2">
        <dgm:presLayoutVars>
          <dgm:bulletEnabled val="1"/>
        </dgm:presLayoutVars>
      </dgm:prSet>
      <dgm:spPr/>
    </dgm:pt>
  </dgm:ptLst>
  <dgm:cxnLst>
    <dgm:cxn modelId="{71281823-D7B5-442C-88FE-9D40C3EBB82E}" srcId="{0F21280B-FEE4-43F1-96EC-9D6E6F1E2284}" destId="{569B9CD1-BBC1-467D-A594-6B94E7A4CB20}" srcOrd="0" destOrd="0" parTransId="{91E9C1E9-A70A-478B-85EC-1D5429E24508}" sibTransId="{4FBE43D5-BAE9-4037-8523-C36D4633FA3C}"/>
    <dgm:cxn modelId="{FC0CF741-2923-4C32-90BF-7E7C71C76B6B}" type="presOf" srcId="{3B3C6945-1A22-417C-BC3E-0150341E2D44}" destId="{A520F646-0AE1-49EE-8AC5-60AEF70F7D89}" srcOrd="0" destOrd="0" presId="urn:microsoft.com/office/officeart/2016/7/layout/RepeatingBendingProcessNew"/>
    <dgm:cxn modelId="{8D7B3F7C-1638-4F0C-BB07-152A73729A1D}" type="presOf" srcId="{4FBE43D5-BAE9-4037-8523-C36D4633FA3C}" destId="{ADB26370-0176-4D13-A379-4BAFBDF39834}" srcOrd="0" destOrd="0" presId="urn:microsoft.com/office/officeart/2016/7/layout/RepeatingBendingProcessNew"/>
    <dgm:cxn modelId="{EEEECDA8-EE12-44D6-95C9-D6D163D7B98F}" type="presOf" srcId="{0F21280B-FEE4-43F1-96EC-9D6E6F1E2284}" destId="{CB3058E9-60EC-4ACB-8FCC-AA163D55292C}" srcOrd="0" destOrd="0" presId="urn:microsoft.com/office/officeart/2016/7/layout/RepeatingBendingProcessNew"/>
    <dgm:cxn modelId="{615494AA-9B40-437E-B651-F3E1A169186E}" type="presOf" srcId="{4FBE43D5-BAE9-4037-8523-C36D4633FA3C}" destId="{266B6963-FBD1-44D5-ADE2-6EBB5CEE10CC}" srcOrd="1" destOrd="0" presId="urn:microsoft.com/office/officeart/2016/7/layout/RepeatingBendingProcessNew"/>
    <dgm:cxn modelId="{C89D21EB-6434-469B-96C2-8B2BCFA98515}" type="presOf" srcId="{569B9CD1-BBC1-467D-A594-6B94E7A4CB20}" destId="{A689A0E0-C9EB-4F7C-B975-1EF1BF2687B8}" srcOrd="0" destOrd="0" presId="urn:microsoft.com/office/officeart/2016/7/layout/RepeatingBendingProcessNew"/>
    <dgm:cxn modelId="{D3A045FE-FAFF-4568-A7C1-A51392F4FB94}" srcId="{0F21280B-FEE4-43F1-96EC-9D6E6F1E2284}" destId="{3B3C6945-1A22-417C-BC3E-0150341E2D44}" srcOrd="1" destOrd="0" parTransId="{C7223D13-C1DE-42E3-B1BD-823AE5D925B6}" sibTransId="{D0557923-6160-4040-8882-082358D9BCDD}"/>
    <dgm:cxn modelId="{0E3C5E93-A9FE-4821-986A-5C822F91A9D0}" type="presParOf" srcId="{CB3058E9-60EC-4ACB-8FCC-AA163D55292C}" destId="{A689A0E0-C9EB-4F7C-B975-1EF1BF2687B8}" srcOrd="0" destOrd="0" presId="urn:microsoft.com/office/officeart/2016/7/layout/RepeatingBendingProcessNew"/>
    <dgm:cxn modelId="{2659E8B5-3A9C-43BF-A9A3-10D5980067EE}" type="presParOf" srcId="{CB3058E9-60EC-4ACB-8FCC-AA163D55292C}" destId="{ADB26370-0176-4D13-A379-4BAFBDF39834}" srcOrd="1" destOrd="0" presId="urn:microsoft.com/office/officeart/2016/7/layout/RepeatingBendingProcessNew"/>
    <dgm:cxn modelId="{54F4B796-125F-4978-87B6-3BE305DA5C98}" type="presParOf" srcId="{ADB26370-0176-4D13-A379-4BAFBDF39834}" destId="{266B6963-FBD1-44D5-ADE2-6EBB5CEE10CC}" srcOrd="0" destOrd="0" presId="urn:microsoft.com/office/officeart/2016/7/layout/RepeatingBendingProcessNew"/>
    <dgm:cxn modelId="{67E9C724-704A-4592-8B33-8FA8353204B1}" type="presParOf" srcId="{CB3058E9-60EC-4ACB-8FCC-AA163D55292C}" destId="{A520F646-0AE1-49EE-8AC5-60AEF70F7D89}" srcOrd="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0B3556E-5CBE-483E-9A50-731E2C44B5CF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it-IT"/>
        </a:p>
      </dgm:t>
    </dgm:pt>
    <dgm:pt modelId="{41F90F18-0F64-476A-B6BE-12D4D37A428C}">
      <dgm:prSet/>
      <dgm:spPr/>
      <dgm:t>
        <a:bodyPr/>
        <a:lstStyle/>
        <a:p>
          <a:r>
            <a:rPr lang="it-IT"/>
            <a:t>Portafoglio digitale, ossia online</a:t>
          </a:r>
        </a:p>
      </dgm:t>
    </dgm:pt>
    <dgm:pt modelId="{20A45D7A-79DB-4517-BA6A-B4301EDC81D2}" type="parTrans" cxnId="{50B88F50-66E2-4879-9717-9ABA4EE667B0}">
      <dgm:prSet/>
      <dgm:spPr/>
      <dgm:t>
        <a:bodyPr/>
        <a:lstStyle/>
        <a:p>
          <a:endParaRPr lang="it-IT"/>
        </a:p>
      </dgm:t>
    </dgm:pt>
    <dgm:pt modelId="{916ECD79-DC4F-4B07-B86F-0B3B53FF062A}" type="sibTrans" cxnId="{50B88F50-66E2-4879-9717-9ABA4EE667B0}">
      <dgm:prSet/>
      <dgm:spPr/>
      <dgm:t>
        <a:bodyPr/>
        <a:lstStyle/>
        <a:p>
          <a:endParaRPr lang="it-IT"/>
        </a:p>
      </dgm:t>
    </dgm:pt>
    <dgm:pt modelId="{8D2CBE88-3DBB-4CA1-8D6A-FD482ACB193E}">
      <dgm:prSet/>
      <dgm:spPr/>
      <dgm:t>
        <a:bodyPr/>
        <a:lstStyle/>
        <a:p>
          <a:r>
            <a:rPr lang="it-IT"/>
            <a:t>C'è la possibilità di salvarli su dispositivi offline, quali chiavette usb</a:t>
          </a:r>
        </a:p>
      </dgm:t>
    </dgm:pt>
    <dgm:pt modelId="{B189F62B-049B-4694-9659-C95AB8815640}" type="parTrans" cxnId="{D45EAB42-2915-435A-AFBA-6653D22671DB}">
      <dgm:prSet/>
      <dgm:spPr/>
      <dgm:t>
        <a:bodyPr/>
        <a:lstStyle/>
        <a:p>
          <a:endParaRPr lang="it-IT"/>
        </a:p>
      </dgm:t>
    </dgm:pt>
    <dgm:pt modelId="{38A298B2-AADD-4842-9EF6-6E6DC9735418}" type="sibTrans" cxnId="{D45EAB42-2915-435A-AFBA-6653D22671DB}">
      <dgm:prSet/>
      <dgm:spPr/>
      <dgm:t>
        <a:bodyPr/>
        <a:lstStyle/>
        <a:p>
          <a:endParaRPr lang="it-IT"/>
        </a:p>
      </dgm:t>
    </dgm:pt>
    <dgm:pt modelId="{D0BD95CC-FABB-49D5-BEF1-C96408DD0B50}" type="pres">
      <dgm:prSet presAssocID="{90B3556E-5CBE-483E-9A50-731E2C44B5CF}" presName="Name0" presStyleCnt="0">
        <dgm:presLayoutVars>
          <dgm:dir/>
          <dgm:resizeHandles val="exact"/>
        </dgm:presLayoutVars>
      </dgm:prSet>
      <dgm:spPr/>
    </dgm:pt>
    <dgm:pt modelId="{FB4636B1-49A1-413D-8478-1437A88B93C1}" type="pres">
      <dgm:prSet presAssocID="{41F90F18-0F64-476A-B6BE-12D4D37A428C}" presName="node" presStyleLbl="node1" presStyleIdx="0" presStyleCnt="2">
        <dgm:presLayoutVars>
          <dgm:bulletEnabled val="1"/>
        </dgm:presLayoutVars>
      </dgm:prSet>
      <dgm:spPr/>
    </dgm:pt>
    <dgm:pt modelId="{6C9AAFB9-7CCF-40C6-9C90-DF4D110F9675}" type="pres">
      <dgm:prSet presAssocID="{916ECD79-DC4F-4B07-B86F-0B3B53FF062A}" presName="sibTrans" presStyleLbl="sibTrans1D1" presStyleIdx="0" presStyleCnt="1"/>
      <dgm:spPr/>
    </dgm:pt>
    <dgm:pt modelId="{EB0B03DE-D1AF-4574-90D6-39BAA9B0077A}" type="pres">
      <dgm:prSet presAssocID="{916ECD79-DC4F-4B07-B86F-0B3B53FF062A}" presName="connectorText" presStyleLbl="sibTrans1D1" presStyleIdx="0" presStyleCnt="1"/>
      <dgm:spPr/>
    </dgm:pt>
    <dgm:pt modelId="{CFA92CA1-5D65-4FD8-9A21-F3100EF67514}" type="pres">
      <dgm:prSet presAssocID="{8D2CBE88-3DBB-4CA1-8D6A-FD482ACB193E}" presName="node" presStyleLbl="node1" presStyleIdx="1" presStyleCnt="2">
        <dgm:presLayoutVars>
          <dgm:bulletEnabled val="1"/>
        </dgm:presLayoutVars>
      </dgm:prSet>
      <dgm:spPr/>
    </dgm:pt>
  </dgm:ptLst>
  <dgm:cxnLst>
    <dgm:cxn modelId="{62251105-DF25-48AE-A198-89D8E94213A7}" type="presOf" srcId="{916ECD79-DC4F-4B07-B86F-0B3B53FF062A}" destId="{6C9AAFB9-7CCF-40C6-9C90-DF4D110F9675}" srcOrd="0" destOrd="0" presId="urn:microsoft.com/office/officeart/2016/7/layout/RepeatingBendingProcessNew"/>
    <dgm:cxn modelId="{B581200E-3FDB-4ADC-8FB0-89466B423A9F}" type="presOf" srcId="{41F90F18-0F64-476A-B6BE-12D4D37A428C}" destId="{FB4636B1-49A1-413D-8478-1437A88B93C1}" srcOrd="0" destOrd="0" presId="urn:microsoft.com/office/officeart/2016/7/layout/RepeatingBendingProcessNew"/>
    <dgm:cxn modelId="{D45EAB42-2915-435A-AFBA-6653D22671DB}" srcId="{90B3556E-5CBE-483E-9A50-731E2C44B5CF}" destId="{8D2CBE88-3DBB-4CA1-8D6A-FD482ACB193E}" srcOrd="1" destOrd="0" parTransId="{B189F62B-049B-4694-9659-C95AB8815640}" sibTransId="{38A298B2-AADD-4842-9EF6-6E6DC9735418}"/>
    <dgm:cxn modelId="{50B88F50-66E2-4879-9717-9ABA4EE667B0}" srcId="{90B3556E-5CBE-483E-9A50-731E2C44B5CF}" destId="{41F90F18-0F64-476A-B6BE-12D4D37A428C}" srcOrd="0" destOrd="0" parTransId="{20A45D7A-79DB-4517-BA6A-B4301EDC81D2}" sibTransId="{916ECD79-DC4F-4B07-B86F-0B3B53FF062A}"/>
    <dgm:cxn modelId="{1CC6AF7D-69C0-468C-B94A-E6A0CB4855A1}" type="presOf" srcId="{8D2CBE88-3DBB-4CA1-8D6A-FD482ACB193E}" destId="{CFA92CA1-5D65-4FD8-9A21-F3100EF67514}" srcOrd="0" destOrd="0" presId="urn:microsoft.com/office/officeart/2016/7/layout/RepeatingBendingProcessNew"/>
    <dgm:cxn modelId="{032EAA92-182B-4B9A-9D45-910BD9D5C650}" type="presOf" srcId="{916ECD79-DC4F-4B07-B86F-0B3B53FF062A}" destId="{EB0B03DE-D1AF-4574-90D6-39BAA9B0077A}" srcOrd="1" destOrd="0" presId="urn:microsoft.com/office/officeart/2016/7/layout/RepeatingBendingProcessNew"/>
    <dgm:cxn modelId="{96A023F6-B6F3-43B4-885F-8242775FAA65}" type="presOf" srcId="{90B3556E-5CBE-483E-9A50-731E2C44B5CF}" destId="{D0BD95CC-FABB-49D5-BEF1-C96408DD0B50}" srcOrd="0" destOrd="0" presId="urn:microsoft.com/office/officeart/2016/7/layout/RepeatingBendingProcessNew"/>
    <dgm:cxn modelId="{D10F081E-C07A-4E25-B0A9-2C58D9DC533E}" type="presParOf" srcId="{D0BD95CC-FABB-49D5-BEF1-C96408DD0B50}" destId="{FB4636B1-49A1-413D-8478-1437A88B93C1}" srcOrd="0" destOrd="0" presId="urn:microsoft.com/office/officeart/2016/7/layout/RepeatingBendingProcessNew"/>
    <dgm:cxn modelId="{6EE6F26C-CD7C-4166-B044-CB97BADC3FAC}" type="presParOf" srcId="{D0BD95CC-FABB-49D5-BEF1-C96408DD0B50}" destId="{6C9AAFB9-7CCF-40C6-9C90-DF4D110F9675}" srcOrd="1" destOrd="0" presId="urn:microsoft.com/office/officeart/2016/7/layout/RepeatingBendingProcessNew"/>
    <dgm:cxn modelId="{904D2B9E-5C61-4C3E-B812-8074459A852D}" type="presParOf" srcId="{6C9AAFB9-7CCF-40C6-9C90-DF4D110F9675}" destId="{EB0B03DE-D1AF-4574-90D6-39BAA9B0077A}" srcOrd="0" destOrd="0" presId="urn:microsoft.com/office/officeart/2016/7/layout/RepeatingBendingProcessNew"/>
    <dgm:cxn modelId="{17BA8668-AF2A-429D-A53F-B4C15BED5DDA}" type="presParOf" srcId="{D0BD95CC-FABB-49D5-BEF1-C96408DD0B50}" destId="{CFA92CA1-5D65-4FD8-9A21-F3100EF67514}" srcOrd="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E776C72-DC77-4669-A464-166F65B04B60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it-IT"/>
        </a:p>
      </dgm:t>
    </dgm:pt>
    <dgm:pt modelId="{937E6B81-F053-4D28-B37D-6E4A67D15CE0}">
      <dgm:prSet/>
      <dgm:spPr/>
      <dgm:t>
        <a:bodyPr/>
        <a:lstStyle/>
        <a:p>
          <a:r>
            <a:rPr lang="it-IT"/>
            <a:t>Ovunque e per qualsiasi cosa, a patto che l'esercente abbia aderito</a:t>
          </a:r>
        </a:p>
      </dgm:t>
    </dgm:pt>
    <dgm:pt modelId="{B5D659F4-4028-4877-A567-53D46E3AAED1}" type="parTrans" cxnId="{CDE05217-179D-4314-87E5-B85A12E2C585}">
      <dgm:prSet/>
      <dgm:spPr/>
      <dgm:t>
        <a:bodyPr/>
        <a:lstStyle/>
        <a:p>
          <a:endParaRPr lang="it-IT"/>
        </a:p>
      </dgm:t>
    </dgm:pt>
    <dgm:pt modelId="{F2DF8761-07E3-4D37-B964-9130D603FC4F}" type="sibTrans" cxnId="{CDE05217-179D-4314-87E5-B85A12E2C585}">
      <dgm:prSet/>
      <dgm:spPr/>
      <dgm:t>
        <a:bodyPr/>
        <a:lstStyle/>
        <a:p>
          <a:endParaRPr lang="it-IT"/>
        </a:p>
      </dgm:t>
    </dgm:pt>
    <dgm:pt modelId="{BF614046-06EF-4533-9227-5183841B291F}" type="pres">
      <dgm:prSet presAssocID="{AE776C72-DC77-4669-A464-166F65B04B60}" presName="linear" presStyleCnt="0">
        <dgm:presLayoutVars>
          <dgm:animLvl val="lvl"/>
          <dgm:resizeHandles val="exact"/>
        </dgm:presLayoutVars>
      </dgm:prSet>
      <dgm:spPr/>
    </dgm:pt>
    <dgm:pt modelId="{F54B870C-F7E9-4A9A-AC8F-3C6310FBFDC5}" type="pres">
      <dgm:prSet presAssocID="{937E6B81-F053-4D28-B37D-6E4A67D15CE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CDE05217-179D-4314-87E5-B85A12E2C585}" srcId="{AE776C72-DC77-4669-A464-166F65B04B60}" destId="{937E6B81-F053-4D28-B37D-6E4A67D15CE0}" srcOrd="0" destOrd="0" parTransId="{B5D659F4-4028-4877-A567-53D46E3AAED1}" sibTransId="{F2DF8761-07E3-4D37-B964-9130D603FC4F}"/>
    <dgm:cxn modelId="{FAACC47D-1FB4-4700-B8C6-FD2AB4619CA6}" type="presOf" srcId="{937E6B81-F053-4D28-B37D-6E4A67D15CE0}" destId="{F54B870C-F7E9-4A9A-AC8F-3C6310FBFDC5}" srcOrd="0" destOrd="0" presId="urn:microsoft.com/office/officeart/2005/8/layout/vList2"/>
    <dgm:cxn modelId="{EEAF4FFF-1FF4-4B8D-8483-8898176A8E65}" type="presOf" srcId="{AE776C72-DC77-4669-A464-166F65B04B60}" destId="{BF614046-06EF-4533-9227-5183841B291F}" srcOrd="0" destOrd="0" presId="urn:microsoft.com/office/officeart/2005/8/layout/vList2"/>
    <dgm:cxn modelId="{B6C73DDC-44F4-4747-B949-925A38443F4C}" type="presParOf" srcId="{BF614046-06EF-4533-9227-5183841B291F}" destId="{F54B870C-F7E9-4A9A-AC8F-3C6310FBFDC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D900361-E351-431B-8218-2AA985EF3739}" type="doc">
      <dgm:prSet loTypeId="urn:microsoft.com/office/officeart/2005/8/layout/vList2" loCatId="list" qsTypeId="urn:microsoft.com/office/officeart/2005/8/quickstyle/simple2" qsCatId="simple" csTypeId="urn:microsoft.com/office/officeart/2005/8/colors/accent0_3" csCatId="mainScheme"/>
      <dgm:spPr/>
      <dgm:t>
        <a:bodyPr/>
        <a:lstStyle/>
        <a:p>
          <a:endParaRPr lang="it-IT"/>
        </a:p>
      </dgm:t>
    </dgm:pt>
    <dgm:pt modelId="{1281C5C6-D361-47DE-8574-9B46CB9F7AAE}">
      <dgm:prSet/>
      <dgm:spPr/>
      <dgm:t>
        <a:bodyPr/>
        <a:lstStyle/>
        <a:p>
          <a:r>
            <a:rPr lang="it-IT"/>
            <a:t>Molto instabile, varia in base</a:t>
          </a:r>
        </a:p>
      </dgm:t>
    </dgm:pt>
    <dgm:pt modelId="{4193ED4D-62C0-4FB5-AC64-45985D1F293A}" type="parTrans" cxnId="{F7CAE1F5-CA01-428D-9AA3-257A745EE709}">
      <dgm:prSet/>
      <dgm:spPr/>
      <dgm:t>
        <a:bodyPr/>
        <a:lstStyle/>
        <a:p>
          <a:endParaRPr lang="it-IT"/>
        </a:p>
      </dgm:t>
    </dgm:pt>
    <dgm:pt modelId="{4C2D9052-5DC0-42F7-A086-4D23B63BF8D0}" type="sibTrans" cxnId="{F7CAE1F5-CA01-428D-9AA3-257A745EE709}">
      <dgm:prSet/>
      <dgm:spPr/>
      <dgm:t>
        <a:bodyPr/>
        <a:lstStyle/>
        <a:p>
          <a:endParaRPr lang="it-IT"/>
        </a:p>
      </dgm:t>
    </dgm:pt>
    <dgm:pt modelId="{C3CBFE38-40EB-4A5F-ACD9-A96C7C6EEB94}">
      <dgm:prSet/>
      <dgm:spPr/>
      <dgm:t>
        <a:bodyPr/>
        <a:lstStyle/>
        <a:p>
          <a:r>
            <a:rPr lang="it-IT"/>
            <a:t>Alla domanda</a:t>
          </a:r>
        </a:p>
      </dgm:t>
    </dgm:pt>
    <dgm:pt modelId="{58CF65BA-E2E5-4573-A1FA-ECA19D7CD831}" type="parTrans" cxnId="{1B8114A3-D36C-4659-B6BF-B1846CFE0B5B}">
      <dgm:prSet/>
      <dgm:spPr/>
      <dgm:t>
        <a:bodyPr/>
        <a:lstStyle/>
        <a:p>
          <a:endParaRPr lang="it-IT"/>
        </a:p>
      </dgm:t>
    </dgm:pt>
    <dgm:pt modelId="{4B5AFF58-D5E3-42B9-A9EF-56E35A81A19B}" type="sibTrans" cxnId="{1B8114A3-D36C-4659-B6BF-B1846CFE0B5B}">
      <dgm:prSet/>
      <dgm:spPr/>
      <dgm:t>
        <a:bodyPr/>
        <a:lstStyle/>
        <a:p>
          <a:endParaRPr lang="it-IT"/>
        </a:p>
      </dgm:t>
    </dgm:pt>
    <dgm:pt modelId="{152255DF-F7DF-43AB-A641-E93187D97346}">
      <dgm:prSet/>
      <dgm:spPr/>
      <dgm:t>
        <a:bodyPr/>
        <a:lstStyle/>
        <a:p>
          <a:r>
            <a:rPr lang="it-IT"/>
            <a:t>Alla posizione delle banche centrali</a:t>
          </a:r>
        </a:p>
      </dgm:t>
    </dgm:pt>
    <dgm:pt modelId="{44518EEB-C58F-48A9-9B1C-9F82136D7F5D}" type="parTrans" cxnId="{FD882288-63A5-41BB-A7D1-89CE118208E3}">
      <dgm:prSet/>
      <dgm:spPr/>
      <dgm:t>
        <a:bodyPr/>
        <a:lstStyle/>
        <a:p>
          <a:endParaRPr lang="it-IT"/>
        </a:p>
      </dgm:t>
    </dgm:pt>
    <dgm:pt modelId="{B0A8FC8C-4734-44D0-9B52-B407E296257E}" type="sibTrans" cxnId="{FD882288-63A5-41BB-A7D1-89CE118208E3}">
      <dgm:prSet/>
      <dgm:spPr/>
      <dgm:t>
        <a:bodyPr/>
        <a:lstStyle/>
        <a:p>
          <a:endParaRPr lang="it-IT"/>
        </a:p>
      </dgm:t>
    </dgm:pt>
    <dgm:pt modelId="{19E03502-E3CA-4039-AE71-2B56A99EF77D}">
      <dgm:prSet/>
      <dgm:spPr/>
      <dgm:t>
        <a:bodyPr/>
        <a:lstStyle/>
        <a:p>
          <a:r>
            <a:rPr lang="it-IT"/>
            <a:t>Sicurezza dei grandi cambi valute</a:t>
          </a:r>
        </a:p>
      </dgm:t>
    </dgm:pt>
    <dgm:pt modelId="{83BA64D4-3193-4959-90F2-56419289F902}" type="parTrans" cxnId="{D5496513-1170-41CB-8583-A142E7B0A73D}">
      <dgm:prSet/>
      <dgm:spPr/>
      <dgm:t>
        <a:bodyPr/>
        <a:lstStyle/>
        <a:p>
          <a:endParaRPr lang="it-IT"/>
        </a:p>
      </dgm:t>
    </dgm:pt>
    <dgm:pt modelId="{46CF0D37-7220-40A7-93BD-BBC8008E12E8}" type="sibTrans" cxnId="{D5496513-1170-41CB-8583-A142E7B0A73D}">
      <dgm:prSet/>
      <dgm:spPr/>
      <dgm:t>
        <a:bodyPr/>
        <a:lstStyle/>
        <a:p>
          <a:endParaRPr lang="it-IT"/>
        </a:p>
      </dgm:t>
    </dgm:pt>
    <dgm:pt modelId="{206EE841-1F75-494A-9738-04F9247B0E88}" type="pres">
      <dgm:prSet presAssocID="{5D900361-E351-431B-8218-2AA985EF3739}" presName="linear" presStyleCnt="0">
        <dgm:presLayoutVars>
          <dgm:animLvl val="lvl"/>
          <dgm:resizeHandles val="exact"/>
        </dgm:presLayoutVars>
      </dgm:prSet>
      <dgm:spPr/>
    </dgm:pt>
    <dgm:pt modelId="{29E0214F-B221-44BC-B2C4-118234418E38}" type="pres">
      <dgm:prSet presAssocID="{1281C5C6-D361-47DE-8574-9B46CB9F7AAE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DB867B7A-CAA3-49F1-A37D-A1FB159C1898}" type="pres">
      <dgm:prSet presAssocID="{1281C5C6-D361-47DE-8574-9B46CB9F7AAE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D0E8520D-C6B8-4568-AA43-FB63AA438C1C}" type="presOf" srcId="{5D900361-E351-431B-8218-2AA985EF3739}" destId="{206EE841-1F75-494A-9738-04F9247B0E88}" srcOrd="0" destOrd="0" presId="urn:microsoft.com/office/officeart/2005/8/layout/vList2"/>
    <dgm:cxn modelId="{D5496513-1170-41CB-8583-A142E7B0A73D}" srcId="{1281C5C6-D361-47DE-8574-9B46CB9F7AAE}" destId="{19E03502-E3CA-4039-AE71-2B56A99EF77D}" srcOrd="2" destOrd="0" parTransId="{83BA64D4-3193-4959-90F2-56419289F902}" sibTransId="{46CF0D37-7220-40A7-93BD-BBC8008E12E8}"/>
    <dgm:cxn modelId="{FD882288-63A5-41BB-A7D1-89CE118208E3}" srcId="{1281C5C6-D361-47DE-8574-9B46CB9F7AAE}" destId="{152255DF-F7DF-43AB-A641-E93187D97346}" srcOrd="1" destOrd="0" parTransId="{44518EEB-C58F-48A9-9B1C-9F82136D7F5D}" sibTransId="{B0A8FC8C-4734-44D0-9B52-B407E296257E}"/>
    <dgm:cxn modelId="{1101CD88-7788-4B43-A05D-A3BD6D71575C}" type="presOf" srcId="{152255DF-F7DF-43AB-A641-E93187D97346}" destId="{DB867B7A-CAA3-49F1-A37D-A1FB159C1898}" srcOrd="0" destOrd="1" presId="urn:microsoft.com/office/officeart/2005/8/layout/vList2"/>
    <dgm:cxn modelId="{1B8114A3-D36C-4659-B6BF-B1846CFE0B5B}" srcId="{1281C5C6-D361-47DE-8574-9B46CB9F7AAE}" destId="{C3CBFE38-40EB-4A5F-ACD9-A96C7C6EEB94}" srcOrd="0" destOrd="0" parTransId="{58CF65BA-E2E5-4573-A1FA-ECA19D7CD831}" sibTransId="{4B5AFF58-D5E3-42B9-A9EF-56E35A81A19B}"/>
    <dgm:cxn modelId="{06FEA3B4-7CD0-4B1F-BCD8-24606D847D68}" type="presOf" srcId="{19E03502-E3CA-4039-AE71-2B56A99EF77D}" destId="{DB867B7A-CAA3-49F1-A37D-A1FB159C1898}" srcOrd="0" destOrd="2" presId="urn:microsoft.com/office/officeart/2005/8/layout/vList2"/>
    <dgm:cxn modelId="{CCE482C4-B43D-49FE-AC30-54308AAB9B57}" type="presOf" srcId="{C3CBFE38-40EB-4A5F-ACD9-A96C7C6EEB94}" destId="{DB867B7A-CAA3-49F1-A37D-A1FB159C1898}" srcOrd="0" destOrd="0" presId="urn:microsoft.com/office/officeart/2005/8/layout/vList2"/>
    <dgm:cxn modelId="{91C168CE-EF37-462F-B09B-A52E79A165FD}" type="presOf" srcId="{1281C5C6-D361-47DE-8574-9B46CB9F7AAE}" destId="{29E0214F-B221-44BC-B2C4-118234418E38}" srcOrd="0" destOrd="0" presId="urn:microsoft.com/office/officeart/2005/8/layout/vList2"/>
    <dgm:cxn modelId="{F7CAE1F5-CA01-428D-9AA3-257A745EE709}" srcId="{5D900361-E351-431B-8218-2AA985EF3739}" destId="{1281C5C6-D361-47DE-8574-9B46CB9F7AAE}" srcOrd="0" destOrd="0" parTransId="{4193ED4D-62C0-4FB5-AC64-45985D1F293A}" sibTransId="{4C2D9052-5DC0-42F7-A086-4D23B63BF8D0}"/>
    <dgm:cxn modelId="{EFA05A13-B98E-4E67-8774-52C4B42FE567}" type="presParOf" srcId="{206EE841-1F75-494A-9738-04F9247B0E88}" destId="{29E0214F-B221-44BC-B2C4-118234418E38}" srcOrd="0" destOrd="0" presId="urn:microsoft.com/office/officeart/2005/8/layout/vList2"/>
    <dgm:cxn modelId="{83B10D13-1F38-4532-A8D1-BA187AD9A101}" type="presParOf" srcId="{206EE841-1F75-494A-9738-04F9247B0E88}" destId="{DB867B7A-CAA3-49F1-A37D-A1FB159C1898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8F14E03-BB7C-4569-85AA-C028CC049482}" type="doc">
      <dgm:prSet loTypeId="urn:microsoft.com/office/officeart/2016/7/layout/BasicLinearProcessNumbered" loCatId="process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it-IT"/>
        </a:p>
      </dgm:t>
    </dgm:pt>
    <dgm:pt modelId="{2A099D5E-2A3D-4E85-81DA-37D9B9153C73}">
      <dgm:prSet/>
      <dgm:spPr/>
      <dgm:t>
        <a:bodyPr/>
        <a:lstStyle/>
        <a:p>
          <a:r>
            <a:rPr lang="it-IT"/>
            <a:t>È molto rischioso</a:t>
          </a:r>
        </a:p>
      </dgm:t>
    </dgm:pt>
    <dgm:pt modelId="{08CE28F0-3AF2-4B96-9148-0CB69B2F9E0A}" type="parTrans" cxnId="{A4F9E90D-46F7-49EB-9E69-29C9E0C4038B}">
      <dgm:prSet/>
      <dgm:spPr/>
      <dgm:t>
        <a:bodyPr/>
        <a:lstStyle/>
        <a:p>
          <a:endParaRPr lang="it-IT"/>
        </a:p>
      </dgm:t>
    </dgm:pt>
    <dgm:pt modelId="{08E04AED-0853-4BCE-9BD7-794C66F24E6C}" type="sibTrans" cxnId="{A4F9E90D-46F7-49EB-9E69-29C9E0C4038B}">
      <dgm:prSet phldrT="1"/>
      <dgm:spPr/>
      <dgm:t>
        <a:bodyPr/>
        <a:lstStyle/>
        <a:p>
          <a:r>
            <a:rPr lang="it-IT"/>
            <a:t>1</a:t>
          </a:r>
        </a:p>
      </dgm:t>
    </dgm:pt>
    <dgm:pt modelId="{74320596-69CF-4932-8941-CAFA5ABC15BF}">
      <dgm:prSet/>
      <dgm:spPr/>
      <dgm:t>
        <a:bodyPr/>
        <a:lstStyle/>
        <a:p>
          <a:r>
            <a:rPr lang="it-IT"/>
            <a:t>Non essendo collegate a economie nazionali, sono di fatto imprevedibili</a:t>
          </a:r>
        </a:p>
      </dgm:t>
    </dgm:pt>
    <dgm:pt modelId="{FD122B67-C2EA-4617-BAB0-5AB57F363779}" type="parTrans" cxnId="{3E2B66B8-8737-4A48-B3DE-F374C88133AD}">
      <dgm:prSet/>
      <dgm:spPr/>
      <dgm:t>
        <a:bodyPr/>
        <a:lstStyle/>
        <a:p>
          <a:endParaRPr lang="it-IT"/>
        </a:p>
      </dgm:t>
    </dgm:pt>
    <dgm:pt modelId="{F20D59DA-0880-4E70-B18C-91F342129762}" type="sibTrans" cxnId="{3E2B66B8-8737-4A48-B3DE-F374C88133AD}">
      <dgm:prSet phldrT="2"/>
      <dgm:spPr/>
      <dgm:t>
        <a:bodyPr/>
        <a:lstStyle/>
        <a:p>
          <a:r>
            <a:rPr lang="it-IT"/>
            <a:t>2</a:t>
          </a:r>
        </a:p>
      </dgm:t>
    </dgm:pt>
    <dgm:pt modelId="{BF98F986-EF78-4629-9430-F1F12E2D01CE}" type="pres">
      <dgm:prSet presAssocID="{88F14E03-BB7C-4569-85AA-C028CC049482}" presName="Name0" presStyleCnt="0">
        <dgm:presLayoutVars>
          <dgm:animLvl val="lvl"/>
          <dgm:resizeHandles val="exact"/>
        </dgm:presLayoutVars>
      </dgm:prSet>
      <dgm:spPr/>
    </dgm:pt>
    <dgm:pt modelId="{79C8393D-064B-4E91-A100-6D858CB7E8A2}" type="pres">
      <dgm:prSet presAssocID="{2A099D5E-2A3D-4E85-81DA-37D9B9153C73}" presName="compositeNode" presStyleCnt="0">
        <dgm:presLayoutVars>
          <dgm:bulletEnabled val="1"/>
        </dgm:presLayoutVars>
      </dgm:prSet>
      <dgm:spPr/>
    </dgm:pt>
    <dgm:pt modelId="{39798C1A-3044-4FD9-AA8F-6AAA61C165BD}" type="pres">
      <dgm:prSet presAssocID="{2A099D5E-2A3D-4E85-81DA-37D9B9153C73}" presName="bgRect" presStyleLbl="bgAccFollowNode1" presStyleIdx="0" presStyleCnt="2"/>
      <dgm:spPr/>
    </dgm:pt>
    <dgm:pt modelId="{5FF71A98-DF5E-43B9-9F8A-A3172368C081}" type="pres">
      <dgm:prSet presAssocID="{08E04AED-0853-4BCE-9BD7-794C66F24E6C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47C47DAE-65CE-45E7-8C68-D3AA25E62F94}" type="pres">
      <dgm:prSet presAssocID="{2A099D5E-2A3D-4E85-81DA-37D9B9153C73}" presName="bottomLine" presStyleLbl="alignNode1" presStyleIdx="1" presStyleCnt="4">
        <dgm:presLayoutVars/>
      </dgm:prSet>
      <dgm:spPr/>
    </dgm:pt>
    <dgm:pt modelId="{6161BDBB-A251-4EDD-92B1-D248EAAED580}" type="pres">
      <dgm:prSet presAssocID="{2A099D5E-2A3D-4E85-81DA-37D9B9153C73}" presName="nodeText" presStyleLbl="bgAccFollowNode1" presStyleIdx="0" presStyleCnt="2">
        <dgm:presLayoutVars>
          <dgm:bulletEnabled val="1"/>
        </dgm:presLayoutVars>
      </dgm:prSet>
      <dgm:spPr/>
    </dgm:pt>
    <dgm:pt modelId="{C48C0185-449B-4769-8850-77575C23EB81}" type="pres">
      <dgm:prSet presAssocID="{08E04AED-0853-4BCE-9BD7-794C66F24E6C}" presName="sibTrans" presStyleCnt="0"/>
      <dgm:spPr/>
    </dgm:pt>
    <dgm:pt modelId="{7D4D7BE6-01BF-4715-B70D-395D89ED8705}" type="pres">
      <dgm:prSet presAssocID="{74320596-69CF-4932-8941-CAFA5ABC15BF}" presName="compositeNode" presStyleCnt="0">
        <dgm:presLayoutVars>
          <dgm:bulletEnabled val="1"/>
        </dgm:presLayoutVars>
      </dgm:prSet>
      <dgm:spPr/>
    </dgm:pt>
    <dgm:pt modelId="{2999A0CE-7072-4D65-A831-07D2E05C522C}" type="pres">
      <dgm:prSet presAssocID="{74320596-69CF-4932-8941-CAFA5ABC15BF}" presName="bgRect" presStyleLbl="bgAccFollowNode1" presStyleIdx="1" presStyleCnt="2"/>
      <dgm:spPr/>
    </dgm:pt>
    <dgm:pt modelId="{CD9673F6-7A03-4296-8F9B-18499BEF4FD2}" type="pres">
      <dgm:prSet presAssocID="{F20D59DA-0880-4E70-B18C-91F342129762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D9A82713-C575-4016-B32D-A41FD0A98AF8}" type="pres">
      <dgm:prSet presAssocID="{74320596-69CF-4932-8941-CAFA5ABC15BF}" presName="bottomLine" presStyleLbl="alignNode1" presStyleIdx="3" presStyleCnt="4">
        <dgm:presLayoutVars/>
      </dgm:prSet>
      <dgm:spPr/>
    </dgm:pt>
    <dgm:pt modelId="{493154E9-F850-4089-8873-9B9E9F5CBC39}" type="pres">
      <dgm:prSet presAssocID="{74320596-69CF-4932-8941-CAFA5ABC15BF}" presName="nodeText" presStyleLbl="bgAccFollowNode1" presStyleIdx="1" presStyleCnt="2">
        <dgm:presLayoutVars>
          <dgm:bulletEnabled val="1"/>
        </dgm:presLayoutVars>
      </dgm:prSet>
      <dgm:spPr/>
    </dgm:pt>
  </dgm:ptLst>
  <dgm:cxnLst>
    <dgm:cxn modelId="{A4F9E90D-46F7-49EB-9E69-29C9E0C4038B}" srcId="{88F14E03-BB7C-4569-85AA-C028CC049482}" destId="{2A099D5E-2A3D-4E85-81DA-37D9B9153C73}" srcOrd="0" destOrd="0" parTransId="{08CE28F0-3AF2-4B96-9148-0CB69B2F9E0A}" sibTransId="{08E04AED-0853-4BCE-9BD7-794C66F24E6C}"/>
    <dgm:cxn modelId="{ACC8C11F-1502-4653-8CE9-1CF70F9C8DF0}" type="presOf" srcId="{88F14E03-BB7C-4569-85AA-C028CC049482}" destId="{BF98F986-EF78-4629-9430-F1F12E2D01CE}" srcOrd="0" destOrd="0" presId="urn:microsoft.com/office/officeart/2016/7/layout/BasicLinearProcessNumbered"/>
    <dgm:cxn modelId="{4C9EE732-EB20-44D8-ABF9-1F654AC3AC85}" type="presOf" srcId="{08E04AED-0853-4BCE-9BD7-794C66F24E6C}" destId="{5FF71A98-DF5E-43B9-9F8A-A3172368C081}" srcOrd="0" destOrd="0" presId="urn:microsoft.com/office/officeart/2016/7/layout/BasicLinearProcessNumbered"/>
    <dgm:cxn modelId="{755ED63F-5A68-4597-ABDF-5A40BD36D5FE}" type="presOf" srcId="{2A099D5E-2A3D-4E85-81DA-37D9B9153C73}" destId="{39798C1A-3044-4FD9-AA8F-6AAA61C165BD}" srcOrd="0" destOrd="0" presId="urn:microsoft.com/office/officeart/2016/7/layout/BasicLinearProcessNumbered"/>
    <dgm:cxn modelId="{663A8168-CD05-41BC-852F-7CEE24C38E52}" type="presOf" srcId="{74320596-69CF-4932-8941-CAFA5ABC15BF}" destId="{2999A0CE-7072-4D65-A831-07D2E05C522C}" srcOrd="0" destOrd="0" presId="urn:microsoft.com/office/officeart/2016/7/layout/BasicLinearProcessNumbered"/>
    <dgm:cxn modelId="{3BDD7449-F829-45DB-A73D-DA09C2C61E11}" type="presOf" srcId="{F20D59DA-0880-4E70-B18C-91F342129762}" destId="{CD9673F6-7A03-4296-8F9B-18499BEF4FD2}" srcOrd="0" destOrd="0" presId="urn:microsoft.com/office/officeart/2016/7/layout/BasicLinearProcessNumbered"/>
    <dgm:cxn modelId="{99A69076-CAA6-45F6-8ADA-DBDED007316E}" type="presOf" srcId="{74320596-69CF-4932-8941-CAFA5ABC15BF}" destId="{493154E9-F850-4089-8873-9B9E9F5CBC39}" srcOrd="1" destOrd="0" presId="urn:microsoft.com/office/officeart/2016/7/layout/BasicLinearProcessNumbered"/>
    <dgm:cxn modelId="{E908E99E-F95A-4897-B1E3-E5C601C53DC0}" type="presOf" srcId="{2A099D5E-2A3D-4E85-81DA-37D9B9153C73}" destId="{6161BDBB-A251-4EDD-92B1-D248EAAED580}" srcOrd="1" destOrd="0" presId="urn:microsoft.com/office/officeart/2016/7/layout/BasicLinearProcessNumbered"/>
    <dgm:cxn modelId="{3E2B66B8-8737-4A48-B3DE-F374C88133AD}" srcId="{88F14E03-BB7C-4569-85AA-C028CC049482}" destId="{74320596-69CF-4932-8941-CAFA5ABC15BF}" srcOrd="1" destOrd="0" parTransId="{FD122B67-C2EA-4617-BAB0-5AB57F363779}" sibTransId="{F20D59DA-0880-4E70-B18C-91F342129762}"/>
    <dgm:cxn modelId="{1EB82C4B-0B6F-4C49-8062-DEC15E25745A}" type="presParOf" srcId="{BF98F986-EF78-4629-9430-F1F12E2D01CE}" destId="{79C8393D-064B-4E91-A100-6D858CB7E8A2}" srcOrd="0" destOrd="0" presId="urn:microsoft.com/office/officeart/2016/7/layout/BasicLinearProcessNumbered"/>
    <dgm:cxn modelId="{2A6EBB1E-6025-4D8F-A5C6-7F1FF4D54BAA}" type="presParOf" srcId="{79C8393D-064B-4E91-A100-6D858CB7E8A2}" destId="{39798C1A-3044-4FD9-AA8F-6AAA61C165BD}" srcOrd="0" destOrd="0" presId="urn:microsoft.com/office/officeart/2016/7/layout/BasicLinearProcessNumbered"/>
    <dgm:cxn modelId="{BEF3D148-D85D-48B5-A0D4-73A3B372E20F}" type="presParOf" srcId="{79C8393D-064B-4E91-A100-6D858CB7E8A2}" destId="{5FF71A98-DF5E-43B9-9F8A-A3172368C081}" srcOrd="1" destOrd="0" presId="urn:microsoft.com/office/officeart/2016/7/layout/BasicLinearProcessNumbered"/>
    <dgm:cxn modelId="{80A2DBE9-4470-4DD9-9B6C-AE6C7191531F}" type="presParOf" srcId="{79C8393D-064B-4E91-A100-6D858CB7E8A2}" destId="{47C47DAE-65CE-45E7-8C68-D3AA25E62F94}" srcOrd="2" destOrd="0" presId="urn:microsoft.com/office/officeart/2016/7/layout/BasicLinearProcessNumbered"/>
    <dgm:cxn modelId="{20475760-8ABE-4BED-9B3D-F3D0F4CBD132}" type="presParOf" srcId="{79C8393D-064B-4E91-A100-6D858CB7E8A2}" destId="{6161BDBB-A251-4EDD-92B1-D248EAAED580}" srcOrd="3" destOrd="0" presId="urn:microsoft.com/office/officeart/2016/7/layout/BasicLinearProcessNumbered"/>
    <dgm:cxn modelId="{EC82D930-3991-4EB6-A3A4-0F97BC4982F4}" type="presParOf" srcId="{BF98F986-EF78-4629-9430-F1F12E2D01CE}" destId="{C48C0185-449B-4769-8850-77575C23EB81}" srcOrd="1" destOrd="0" presId="urn:microsoft.com/office/officeart/2016/7/layout/BasicLinearProcessNumbered"/>
    <dgm:cxn modelId="{8F57D270-8941-4CE7-B2FE-5589A3A5578E}" type="presParOf" srcId="{BF98F986-EF78-4629-9430-F1F12E2D01CE}" destId="{7D4D7BE6-01BF-4715-B70D-395D89ED8705}" srcOrd="2" destOrd="0" presId="urn:microsoft.com/office/officeart/2016/7/layout/BasicLinearProcessNumbered"/>
    <dgm:cxn modelId="{D7837567-7385-4B34-BE47-7A120840C139}" type="presParOf" srcId="{7D4D7BE6-01BF-4715-B70D-395D89ED8705}" destId="{2999A0CE-7072-4D65-A831-07D2E05C522C}" srcOrd="0" destOrd="0" presId="urn:microsoft.com/office/officeart/2016/7/layout/BasicLinearProcessNumbered"/>
    <dgm:cxn modelId="{7D323607-5F4F-4D3C-A5AA-4233BCAABC91}" type="presParOf" srcId="{7D4D7BE6-01BF-4715-B70D-395D89ED8705}" destId="{CD9673F6-7A03-4296-8F9B-18499BEF4FD2}" srcOrd="1" destOrd="0" presId="urn:microsoft.com/office/officeart/2016/7/layout/BasicLinearProcessNumbered"/>
    <dgm:cxn modelId="{C9C9BEC1-E62F-4EF5-990A-F15DC68CC9A8}" type="presParOf" srcId="{7D4D7BE6-01BF-4715-B70D-395D89ED8705}" destId="{D9A82713-C575-4016-B32D-A41FD0A98AF8}" srcOrd="2" destOrd="0" presId="urn:microsoft.com/office/officeart/2016/7/layout/BasicLinearProcessNumbered"/>
    <dgm:cxn modelId="{9C8AE0DF-9031-4633-BEBA-C2DBED04FF6F}" type="presParOf" srcId="{7D4D7BE6-01BF-4715-B70D-395D89ED8705}" destId="{493154E9-F850-4089-8873-9B9E9F5CBC39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9009B66-D7B0-4D64-AC29-470B2C9A9195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it-IT"/>
        </a:p>
      </dgm:t>
    </dgm:pt>
    <dgm:pt modelId="{BB179DA9-0D50-4C4F-91A7-B2909F64266E}">
      <dgm:prSet/>
      <dgm:spPr/>
      <dgm:t>
        <a:bodyPr/>
        <a:lstStyle/>
        <a:p>
          <a:r>
            <a:rPr lang="it-IT"/>
            <a:t>La legislazione in molti paesi è ancora spuria</a:t>
          </a:r>
        </a:p>
      </dgm:t>
    </dgm:pt>
    <dgm:pt modelId="{B52CBD53-4695-43CF-9C4A-2E7DFEE14BD2}" type="parTrans" cxnId="{CEABA847-5C0C-4A5E-B04B-FB49C6252A83}">
      <dgm:prSet/>
      <dgm:spPr/>
      <dgm:t>
        <a:bodyPr/>
        <a:lstStyle/>
        <a:p>
          <a:endParaRPr lang="it-IT"/>
        </a:p>
      </dgm:t>
    </dgm:pt>
    <dgm:pt modelId="{3113AE08-7579-44F3-A72D-FE459E8F1CBC}" type="sibTrans" cxnId="{CEABA847-5C0C-4A5E-B04B-FB49C6252A83}">
      <dgm:prSet/>
      <dgm:spPr/>
      <dgm:t>
        <a:bodyPr/>
        <a:lstStyle/>
        <a:p>
          <a:endParaRPr lang="it-IT"/>
        </a:p>
      </dgm:t>
    </dgm:pt>
    <dgm:pt modelId="{2A9E0CC5-24B2-4550-9EE9-9E25459CEC82}">
      <dgm:prSet/>
      <dgm:spPr/>
      <dgm:t>
        <a:bodyPr/>
        <a:lstStyle/>
        <a:p>
          <a:r>
            <a:rPr lang="it-IT"/>
            <a:t>Alcuni li vietano, altri li tassano, altri li accettano senza problemi</a:t>
          </a:r>
        </a:p>
      </dgm:t>
    </dgm:pt>
    <dgm:pt modelId="{99E49EB8-5E49-4523-B78A-C548BA6C75B2}" type="parTrans" cxnId="{43C0ACEF-1457-4770-BC4F-15509BC2D16D}">
      <dgm:prSet/>
      <dgm:spPr/>
      <dgm:t>
        <a:bodyPr/>
        <a:lstStyle/>
        <a:p>
          <a:endParaRPr lang="it-IT"/>
        </a:p>
      </dgm:t>
    </dgm:pt>
    <dgm:pt modelId="{BF829D77-AC63-43A8-8970-2433C7BCF785}" type="sibTrans" cxnId="{43C0ACEF-1457-4770-BC4F-15509BC2D16D}">
      <dgm:prSet/>
      <dgm:spPr/>
      <dgm:t>
        <a:bodyPr/>
        <a:lstStyle/>
        <a:p>
          <a:endParaRPr lang="it-IT"/>
        </a:p>
      </dgm:t>
    </dgm:pt>
    <dgm:pt modelId="{2B2F24C2-655A-4820-A6AE-0B0452084C0D}" type="pres">
      <dgm:prSet presAssocID="{D9009B66-D7B0-4D64-AC29-470B2C9A9195}" presName="Name0" presStyleCnt="0">
        <dgm:presLayoutVars>
          <dgm:dir/>
          <dgm:resizeHandles val="exact"/>
        </dgm:presLayoutVars>
      </dgm:prSet>
      <dgm:spPr/>
    </dgm:pt>
    <dgm:pt modelId="{869BAA8B-C68E-416E-AB5E-262BD4F5916A}" type="pres">
      <dgm:prSet presAssocID="{BB179DA9-0D50-4C4F-91A7-B2909F64266E}" presName="node" presStyleLbl="node1" presStyleIdx="0" presStyleCnt="2">
        <dgm:presLayoutVars>
          <dgm:bulletEnabled val="1"/>
        </dgm:presLayoutVars>
      </dgm:prSet>
      <dgm:spPr/>
    </dgm:pt>
    <dgm:pt modelId="{8E1938AE-0C42-4BEF-BD9D-DBABB885A9AB}" type="pres">
      <dgm:prSet presAssocID="{3113AE08-7579-44F3-A72D-FE459E8F1CBC}" presName="sibTrans" presStyleLbl="sibTrans1D1" presStyleIdx="0" presStyleCnt="1"/>
      <dgm:spPr/>
    </dgm:pt>
    <dgm:pt modelId="{4A77F604-5773-45C9-A328-BCA4FBB73273}" type="pres">
      <dgm:prSet presAssocID="{3113AE08-7579-44F3-A72D-FE459E8F1CBC}" presName="connectorText" presStyleLbl="sibTrans1D1" presStyleIdx="0" presStyleCnt="1"/>
      <dgm:spPr/>
    </dgm:pt>
    <dgm:pt modelId="{0AC618D9-8CDE-4A12-AF96-7234F19F4A43}" type="pres">
      <dgm:prSet presAssocID="{2A9E0CC5-24B2-4550-9EE9-9E25459CEC82}" presName="node" presStyleLbl="node1" presStyleIdx="1" presStyleCnt="2">
        <dgm:presLayoutVars>
          <dgm:bulletEnabled val="1"/>
        </dgm:presLayoutVars>
      </dgm:prSet>
      <dgm:spPr/>
    </dgm:pt>
  </dgm:ptLst>
  <dgm:cxnLst>
    <dgm:cxn modelId="{4588D503-6717-47D5-A0D7-B95B5AA28F23}" type="presOf" srcId="{BB179DA9-0D50-4C4F-91A7-B2909F64266E}" destId="{869BAA8B-C68E-416E-AB5E-262BD4F5916A}" srcOrd="0" destOrd="0" presId="urn:microsoft.com/office/officeart/2016/7/layout/RepeatingBendingProcessNew"/>
    <dgm:cxn modelId="{CEABA847-5C0C-4A5E-B04B-FB49C6252A83}" srcId="{D9009B66-D7B0-4D64-AC29-470B2C9A9195}" destId="{BB179DA9-0D50-4C4F-91A7-B2909F64266E}" srcOrd="0" destOrd="0" parTransId="{B52CBD53-4695-43CF-9C4A-2E7DFEE14BD2}" sibTransId="{3113AE08-7579-44F3-A72D-FE459E8F1CBC}"/>
    <dgm:cxn modelId="{7EC56E97-3597-4535-A3DF-5503AFE500B1}" type="presOf" srcId="{2A9E0CC5-24B2-4550-9EE9-9E25459CEC82}" destId="{0AC618D9-8CDE-4A12-AF96-7234F19F4A43}" srcOrd="0" destOrd="0" presId="urn:microsoft.com/office/officeart/2016/7/layout/RepeatingBendingProcessNew"/>
    <dgm:cxn modelId="{09A8D998-05A1-462D-B9D0-FDB8914E2F39}" type="presOf" srcId="{3113AE08-7579-44F3-A72D-FE459E8F1CBC}" destId="{8E1938AE-0C42-4BEF-BD9D-DBABB885A9AB}" srcOrd="0" destOrd="0" presId="urn:microsoft.com/office/officeart/2016/7/layout/RepeatingBendingProcessNew"/>
    <dgm:cxn modelId="{45EA93C2-DBB0-496D-8767-0DA2BE230FF3}" type="presOf" srcId="{D9009B66-D7B0-4D64-AC29-470B2C9A9195}" destId="{2B2F24C2-655A-4820-A6AE-0B0452084C0D}" srcOrd="0" destOrd="0" presId="urn:microsoft.com/office/officeart/2016/7/layout/RepeatingBendingProcessNew"/>
    <dgm:cxn modelId="{9E9FE8CF-364E-469A-B157-1E3B5EEED7E1}" type="presOf" srcId="{3113AE08-7579-44F3-A72D-FE459E8F1CBC}" destId="{4A77F604-5773-45C9-A328-BCA4FBB73273}" srcOrd="1" destOrd="0" presId="urn:microsoft.com/office/officeart/2016/7/layout/RepeatingBendingProcessNew"/>
    <dgm:cxn modelId="{43C0ACEF-1457-4770-BC4F-15509BC2D16D}" srcId="{D9009B66-D7B0-4D64-AC29-470B2C9A9195}" destId="{2A9E0CC5-24B2-4550-9EE9-9E25459CEC82}" srcOrd="1" destOrd="0" parTransId="{99E49EB8-5E49-4523-B78A-C548BA6C75B2}" sibTransId="{BF829D77-AC63-43A8-8970-2433C7BCF785}"/>
    <dgm:cxn modelId="{CADBF6AE-A40A-489D-8D38-C7048DB0FFEE}" type="presParOf" srcId="{2B2F24C2-655A-4820-A6AE-0B0452084C0D}" destId="{869BAA8B-C68E-416E-AB5E-262BD4F5916A}" srcOrd="0" destOrd="0" presId="urn:microsoft.com/office/officeart/2016/7/layout/RepeatingBendingProcessNew"/>
    <dgm:cxn modelId="{05707F4D-B864-4705-B1CF-14C014EE46C7}" type="presParOf" srcId="{2B2F24C2-655A-4820-A6AE-0B0452084C0D}" destId="{8E1938AE-0C42-4BEF-BD9D-DBABB885A9AB}" srcOrd="1" destOrd="0" presId="urn:microsoft.com/office/officeart/2016/7/layout/RepeatingBendingProcessNew"/>
    <dgm:cxn modelId="{2F709984-5F58-4B00-B859-8B6FFC2B9A93}" type="presParOf" srcId="{8E1938AE-0C42-4BEF-BD9D-DBABB885A9AB}" destId="{4A77F604-5773-45C9-A328-BCA4FBB73273}" srcOrd="0" destOrd="0" presId="urn:microsoft.com/office/officeart/2016/7/layout/RepeatingBendingProcessNew"/>
    <dgm:cxn modelId="{920BD3CF-D475-4FA2-892D-2B5184B49CA6}" type="presParOf" srcId="{2B2F24C2-655A-4820-A6AE-0B0452084C0D}" destId="{0AC618D9-8CDE-4A12-AF96-7234F19F4A43}" srcOrd="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2E278B-3070-4B91-A20A-282AC4979D2B}">
      <dsp:nvSpPr>
        <dsp:cNvPr id="0" name=""/>
        <dsp:cNvSpPr/>
      </dsp:nvSpPr>
      <dsp:spPr>
        <a:xfrm>
          <a:off x="0" y="621188"/>
          <a:ext cx="5181600" cy="3108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500" kern="1200" dirty="0"/>
            <a:t>Moneta digitale</a:t>
          </a:r>
        </a:p>
      </dsp:txBody>
      <dsp:txXfrm>
        <a:off x="0" y="621188"/>
        <a:ext cx="5181600" cy="310896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37E5AB-4DAF-4F7A-B921-2F1417A86F7B}">
      <dsp:nvSpPr>
        <dsp:cNvPr id="0" name=""/>
        <dsp:cNvSpPr/>
      </dsp:nvSpPr>
      <dsp:spPr>
        <a:xfrm>
          <a:off x="2514336" y="1451007"/>
          <a:ext cx="91440" cy="5260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2601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2546141" y="1711230"/>
        <a:ext cx="27830" cy="5566"/>
      </dsp:txXfrm>
    </dsp:sp>
    <dsp:sp modelId="{552BDEA9-481E-48D9-AA57-E4B1F6119BE4}">
      <dsp:nvSpPr>
        <dsp:cNvPr id="0" name=""/>
        <dsp:cNvSpPr/>
      </dsp:nvSpPr>
      <dsp:spPr>
        <a:xfrm>
          <a:off x="1350029" y="775"/>
          <a:ext cx="2420053" cy="145203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8585" tIns="124475" rIns="118585" bIns="12447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/>
            <a:t>Satoshi Nakamoto</a:t>
          </a:r>
        </a:p>
      </dsp:txBody>
      <dsp:txXfrm>
        <a:off x="1350029" y="775"/>
        <a:ext cx="2420053" cy="1452032"/>
      </dsp:txXfrm>
    </dsp:sp>
    <dsp:sp modelId="{ACA4FA69-0CD7-4D38-BF0E-55E108777DFD}">
      <dsp:nvSpPr>
        <dsp:cNvPr id="0" name=""/>
        <dsp:cNvSpPr/>
      </dsp:nvSpPr>
      <dsp:spPr>
        <a:xfrm>
          <a:off x="1350029" y="2009420"/>
          <a:ext cx="2420053" cy="145203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8585" tIns="124475" rIns="118585" bIns="12447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/>
            <a:t>È uno pseudonimo, la reale identità è ancora sconosciuta</a:t>
          </a:r>
        </a:p>
      </dsp:txBody>
      <dsp:txXfrm>
        <a:off x="1350029" y="2009420"/>
        <a:ext cx="2420053" cy="145203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8541C5-4F30-4B9D-BC0A-91B1A0080B58}">
      <dsp:nvSpPr>
        <dsp:cNvPr id="0" name=""/>
        <dsp:cNvSpPr/>
      </dsp:nvSpPr>
      <dsp:spPr>
        <a:xfrm>
          <a:off x="1632793" y="665"/>
          <a:ext cx="7250013" cy="435000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500" kern="1200" dirty="0">
              <a:hlinkClick xmlns:r="http://schemas.openxmlformats.org/officeDocument/2006/relationships" r:id="rId1"/>
            </a:rPr>
            <a:t>Blockchain</a:t>
          </a:r>
          <a:endParaRPr lang="it-IT" sz="6500" kern="1200" dirty="0"/>
        </a:p>
      </dsp:txBody>
      <dsp:txXfrm>
        <a:off x="1632793" y="665"/>
        <a:ext cx="7250013" cy="43500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75ECD4-FF94-4454-9E57-4D5D53FB1436}">
      <dsp:nvSpPr>
        <dsp:cNvPr id="0" name=""/>
        <dsp:cNvSpPr/>
      </dsp:nvSpPr>
      <dsp:spPr>
        <a:xfrm>
          <a:off x="0" y="621188"/>
          <a:ext cx="5181600" cy="3108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500" kern="1200"/>
            <a:t>Sistema di pagamento</a:t>
          </a:r>
        </a:p>
      </dsp:txBody>
      <dsp:txXfrm>
        <a:off x="0" y="621188"/>
        <a:ext cx="5181600" cy="31089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01E5CE-AE3C-4C57-B609-15F9269F8292}">
      <dsp:nvSpPr>
        <dsp:cNvPr id="0" name=""/>
        <dsp:cNvSpPr/>
      </dsp:nvSpPr>
      <dsp:spPr>
        <a:xfrm>
          <a:off x="632" y="572231"/>
          <a:ext cx="2466826" cy="14800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/>
            <a:t>Sicurezza</a:t>
          </a:r>
        </a:p>
      </dsp:txBody>
      <dsp:txXfrm>
        <a:off x="632" y="572231"/>
        <a:ext cx="2466826" cy="1480095"/>
      </dsp:txXfrm>
    </dsp:sp>
    <dsp:sp modelId="{42A325D4-E955-4A35-A324-62BC655BA174}">
      <dsp:nvSpPr>
        <dsp:cNvPr id="0" name=""/>
        <dsp:cNvSpPr/>
      </dsp:nvSpPr>
      <dsp:spPr>
        <a:xfrm>
          <a:off x="2714141" y="572231"/>
          <a:ext cx="2466826" cy="14800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/>
            <a:t>Anonimato</a:t>
          </a:r>
        </a:p>
      </dsp:txBody>
      <dsp:txXfrm>
        <a:off x="2714141" y="572231"/>
        <a:ext cx="2466826" cy="1480095"/>
      </dsp:txXfrm>
    </dsp:sp>
    <dsp:sp modelId="{CCBB23AC-2D3D-4334-8C31-6FB595481141}">
      <dsp:nvSpPr>
        <dsp:cNvPr id="0" name=""/>
        <dsp:cNvSpPr/>
      </dsp:nvSpPr>
      <dsp:spPr>
        <a:xfrm>
          <a:off x="632" y="2299010"/>
          <a:ext cx="2466826" cy="14800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/>
            <a:t>Non necessità di autorizzazioni terze</a:t>
          </a:r>
        </a:p>
      </dsp:txBody>
      <dsp:txXfrm>
        <a:off x="632" y="2299010"/>
        <a:ext cx="2466826" cy="1480095"/>
      </dsp:txXfrm>
    </dsp:sp>
    <dsp:sp modelId="{F0191DB2-5DEA-4A69-8FE1-FB3828DBB2AC}">
      <dsp:nvSpPr>
        <dsp:cNvPr id="0" name=""/>
        <dsp:cNvSpPr/>
      </dsp:nvSpPr>
      <dsp:spPr>
        <a:xfrm>
          <a:off x="2714141" y="2299010"/>
          <a:ext cx="2466826" cy="14800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/>
            <a:t>Costi di transazioni bassissimi</a:t>
          </a:r>
        </a:p>
      </dsp:txBody>
      <dsp:txXfrm>
        <a:off x="2714141" y="2299010"/>
        <a:ext cx="2466826" cy="14800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B26370-0176-4D13-A379-4BAFBDF39834}">
      <dsp:nvSpPr>
        <dsp:cNvPr id="0" name=""/>
        <dsp:cNvSpPr/>
      </dsp:nvSpPr>
      <dsp:spPr>
        <a:xfrm>
          <a:off x="1780013" y="1586632"/>
          <a:ext cx="91440" cy="57795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77953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1810519" y="1872566"/>
        <a:ext cx="30427" cy="6085"/>
      </dsp:txXfrm>
    </dsp:sp>
    <dsp:sp modelId="{A689A0E0-C9EB-4F7C-B975-1EF1BF2687B8}">
      <dsp:nvSpPr>
        <dsp:cNvPr id="0" name=""/>
        <dsp:cNvSpPr/>
      </dsp:nvSpPr>
      <dsp:spPr>
        <a:xfrm>
          <a:off x="502789" y="900"/>
          <a:ext cx="2645886" cy="1587531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651" tIns="136091" rIns="129651" bIns="13609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Data la potenza necessaria, è poco praticabile da un privato</a:t>
          </a:r>
        </a:p>
      </dsp:txBody>
      <dsp:txXfrm>
        <a:off x="502789" y="900"/>
        <a:ext cx="2645886" cy="1587531"/>
      </dsp:txXfrm>
    </dsp:sp>
    <dsp:sp modelId="{A520F646-0AE1-49EE-8AC5-60AEF70F7D89}">
      <dsp:nvSpPr>
        <dsp:cNvPr id="0" name=""/>
        <dsp:cNvSpPr/>
      </dsp:nvSpPr>
      <dsp:spPr>
        <a:xfrm>
          <a:off x="502789" y="2196986"/>
          <a:ext cx="2645886" cy="1587531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651" tIns="136091" rIns="129651" bIns="13609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Si possono scambiare presso agenzie di cambio</a:t>
          </a:r>
        </a:p>
      </dsp:txBody>
      <dsp:txXfrm>
        <a:off x="502789" y="2196986"/>
        <a:ext cx="2645886" cy="15875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9AAFB9-7CCF-40C6-9C90-DF4D110F9675}">
      <dsp:nvSpPr>
        <dsp:cNvPr id="0" name=""/>
        <dsp:cNvSpPr/>
      </dsp:nvSpPr>
      <dsp:spPr>
        <a:xfrm>
          <a:off x="2057950" y="1264199"/>
          <a:ext cx="4429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2920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2267572" y="1307551"/>
        <a:ext cx="23676" cy="4735"/>
      </dsp:txXfrm>
    </dsp:sp>
    <dsp:sp modelId="{FB4636B1-49A1-413D-8478-1437A88B93C1}">
      <dsp:nvSpPr>
        <dsp:cNvPr id="0" name=""/>
        <dsp:cNvSpPr/>
      </dsp:nvSpPr>
      <dsp:spPr>
        <a:xfrm>
          <a:off x="964" y="692283"/>
          <a:ext cx="2058785" cy="123527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882" tIns="105894" rIns="100882" bIns="105894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Portafoglio digitale, ossia online</a:t>
          </a:r>
        </a:p>
      </dsp:txBody>
      <dsp:txXfrm>
        <a:off x="964" y="692283"/>
        <a:ext cx="2058785" cy="1235271"/>
      </dsp:txXfrm>
    </dsp:sp>
    <dsp:sp modelId="{CFA92CA1-5D65-4FD8-9A21-F3100EF67514}">
      <dsp:nvSpPr>
        <dsp:cNvPr id="0" name=""/>
        <dsp:cNvSpPr/>
      </dsp:nvSpPr>
      <dsp:spPr>
        <a:xfrm>
          <a:off x="2533270" y="692283"/>
          <a:ext cx="2058785" cy="123527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882" tIns="105894" rIns="100882" bIns="105894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C'è la possibilità di salvarli su dispositivi offline, quali chiavette usb</a:t>
          </a:r>
        </a:p>
      </dsp:txBody>
      <dsp:txXfrm>
        <a:off x="2533270" y="692283"/>
        <a:ext cx="2058785" cy="123527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4B870C-F7E9-4A9A-AC8F-3C6310FBFDC5}">
      <dsp:nvSpPr>
        <dsp:cNvPr id="0" name=""/>
        <dsp:cNvSpPr/>
      </dsp:nvSpPr>
      <dsp:spPr>
        <a:xfrm>
          <a:off x="0" y="25259"/>
          <a:ext cx="4593021" cy="256931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/>
            <a:t>Ovunque e per qualsiasi cosa, a patto che l'esercente abbia aderito</a:t>
          </a:r>
        </a:p>
      </dsp:txBody>
      <dsp:txXfrm>
        <a:off x="125424" y="150683"/>
        <a:ext cx="4342173" cy="231847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E0214F-B221-44BC-B2C4-118234418E38}">
      <dsp:nvSpPr>
        <dsp:cNvPr id="0" name=""/>
        <dsp:cNvSpPr/>
      </dsp:nvSpPr>
      <dsp:spPr>
        <a:xfrm>
          <a:off x="0" y="14942"/>
          <a:ext cx="4926411" cy="5516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Molto instabile, varia in base</a:t>
          </a:r>
        </a:p>
      </dsp:txBody>
      <dsp:txXfrm>
        <a:off x="26930" y="41872"/>
        <a:ext cx="4872551" cy="497795"/>
      </dsp:txXfrm>
    </dsp:sp>
    <dsp:sp modelId="{DB867B7A-CAA3-49F1-A37D-A1FB159C1898}">
      <dsp:nvSpPr>
        <dsp:cNvPr id="0" name=""/>
        <dsp:cNvSpPr/>
      </dsp:nvSpPr>
      <dsp:spPr>
        <a:xfrm>
          <a:off x="0" y="566597"/>
          <a:ext cx="4926411" cy="928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1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/>
            <a:t>Alla domanda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/>
            <a:t>Alla posizione delle banche centrali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/>
            <a:t>Sicurezza dei grandi cambi valute</a:t>
          </a:r>
        </a:p>
      </dsp:txBody>
      <dsp:txXfrm>
        <a:off x="0" y="566597"/>
        <a:ext cx="4926411" cy="92839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798C1A-3044-4FD9-AA8F-6AAA61C165BD}">
      <dsp:nvSpPr>
        <dsp:cNvPr id="0" name=""/>
        <dsp:cNvSpPr/>
      </dsp:nvSpPr>
      <dsp:spPr>
        <a:xfrm>
          <a:off x="560" y="0"/>
          <a:ext cx="2186618" cy="261983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477" tIns="330200" rIns="170477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È molto rischioso</a:t>
          </a:r>
        </a:p>
      </dsp:txBody>
      <dsp:txXfrm>
        <a:off x="560" y="995538"/>
        <a:ext cx="2186618" cy="1571903"/>
      </dsp:txXfrm>
    </dsp:sp>
    <dsp:sp modelId="{5FF71A98-DF5E-43B9-9F8A-A3172368C081}">
      <dsp:nvSpPr>
        <dsp:cNvPr id="0" name=""/>
        <dsp:cNvSpPr/>
      </dsp:nvSpPr>
      <dsp:spPr>
        <a:xfrm>
          <a:off x="700894" y="261983"/>
          <a:ext cx="785951" cy="785951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1276" tIns="12700" rIns="61276" bIns="1270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800" kern="1200"/>
            <a:t>1</a:t>
          </a:r>
        </a:p>
      </dsp:txBody>
      <dsp:txXfrm>
        <a:off x="815994" y="377083"/>
        <a:ext cx="555751" cy="555751"/>
      </dsp:txXfrm>
    </dsp:sp>
    <dsp:sp modelId="{47C47DAE-65CE-45E7-8C68-D3AA25E62F94}">
      <dsp:nvSpPr>
        <dsp:cNvPr id="0" name=""/>
        <dsp:cNvSpPr/>
      </dsp:nvSpPr>
      <dsp:spPr>
        <a:xfrm>
          <a:off x="560" y="2619767"/>
          <a:ext cx="2186618" cy="72"/>
        </a:xfrm>
        <a:prstGeom prst="rect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99A0CE-7072-4D65-A831-07D2E05C522C}">
      <dsp:nvSpPr>
        <dsp:cNvPr id="0" name=""/>
        <dsp:cNvSpPr/>
      </dsp:nvSpPr>
      <dsp:spPr>
        <a:xfrm>
          <a:off x="2405841" y="0"/>
          <a:ext cx="2186618" cy="2619839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477" tIns="330200" rIns="170477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Non essendo collegate a economie nazionali, sono di fatto imprevedibili</a:t>
          </a:r>
        </a:p>
      </dsp:txBody>
      <dsp:txXfrm>
        <a:off x="2405841" y="995538"/>
        <a:ext cx="2186618" cy="1571903"/>
      </dsp:txXfrm>
    </dsp:sp>
    <dsp:sp modelId="{CD9673F6-7A03-4296-8F9B-18499BEF4FD2}">
      <dsp:nvSpPr>
        <dsp:cNvPr id="0" name=""/>
        <dsp:cNvSpPr/>
      </dsp:nvSpPr>
      <dsp:spPr>
        <a:xfrm>
          <a:off x="3106175" y="261983"/>
          <a:ext cx="785951" cy="785951"/>
        </a:xfrm>
        <a:prstGeom prst="ellipse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1276" tIns="12700" rIns="61276" bIns="1270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800" kern="1200"/>
            <a:t>2</a:t>
          </a:r>
        </a:p>
      </dsp:txBody>
      <dsp:txXfrm>
        <a:off x="3221275" y="377083"/>
        <a:ext cx="555751" cy="555751"/>
      </dsp:txXfrm>
    </dsp:sp>
    <dsp:sp modelId="{D9A82713-C575-4016-B32D-A41FD0A98AF8}">
      <dsp:nvSpPr>
        <dsp:cNvPr id="0" name=""/>
        <dsp:cNvSpPr/>
      </dsp:nvSpPr>
      <dsp:spPr>
        <a:xfrm>
          <a:off x="2405841" y="2619767"/>
          <a:ext cx="2186618" cy="72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1938AE-0C42-4BEF-BD9D-DBABB885A9AB}">
      <dsp:nvSpPr>
        <dsp:cNvPr id="0" name=""/>
        <dsp:cNvSpPr/>
      </dsp:nvSpPr>
      <dsp:spPr>
        <a:xfrm>
          <a:off x="1780013" y="1586632"/>
          <a:ext cx="91440" cy="57795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77953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1810519" y="1872566"/>
        <a:ext cx="30427" cy="6085"/>
      </dsp:txXfrm>
    </dsp:sp>
    <dsp:sp modelId="{869BAA8B-C68E-416E-AB5E-262BD4F5916A}">
      <dsp:nvSpPr>
        <dsp:cNvPr id="0" name=""/>
        <dsp:cNvSpPr/>
      </dsp:nvSpPr>
      <dsp:spPr>
        <a:xfrm>
          <a:off x="502789" y="900"/>
          <a:ext cx="2645886" cy="158753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651" tIns="136091" rIns="129651" bIns="13609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La legislazione in molti paesi è ancora spuria</a:t>
          </a:r>
        </a:p>
      </dsp:txBody>
      <dsp:txXfrm>
        <a:off x="502789" y="900"/>
        <a:ext cx="2645886" cy="1587531"/>
      </dsp:txXfrm>
    </dsp:sp>
    <dsp:sp modelId="{0AC618D9-8CDE-4A12-AF96-7234F19F4A43}">
      <dsp:nvSpPr>
        <dsp:cNvPr id="0" name=""/>
        <dsp:cNvSpPr/>
      </dsp:nvSpPr>
      <dsp:spPr>
        <a:xfrm>
          <a:off x="502789" y="2196986"/>
          <a:ext cx="2645886" cy="1587531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651" tIns="136091" rIns="129651" bIns="13609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Alcuni li vietano, altri li tassano, altri li accettano senza problemi</a:t>
          </a:r>
        </a:p>
      </dsp:txBody>
      <dsp:txXfrm>
        <a:off x="502789" y="2196986"/>
        <a:ext cx="2645886" cy="15875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9D1817-9B7F-4391-8902-4BAD49E4B2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1ADDE14-9456-4C86-B8ED-63ED56F451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BD02854-5E97-4717-B46C-2F658F53A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5/27/2019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5B39592-16CD-4721-A25B-1BCFB951A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18B5A3-1EFF-4FF9-9811-D5D360D25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03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F3DB75-AE67-4BFE-932E-C3673C38C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2A799BC-36A4-4691-9BD7-D7DD60F7D2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8C3A426-ECE9-43F9-B0CC-0AD3EE53D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5/27/2019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FD65990-1DB2-426D-A86C-58CC9C46B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8C37552-4231-4141-A13A-1D663F475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890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50C70F3-1E96-443C-A594-3B9342FCDE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261D598-33F1-412B-BCCC-81BE077556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31F801-1B27-4CE5-AF68-97A4186A8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5/27/2019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D004F2A-1B1F-4909-BA4C-1CDE2130A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D846AA0-47F1-4C6C-AD32-130D7468B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507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5BFBE0-F274-4F97-A254-B3768311D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14B255-BA4E-48CE-B1C1-AF6F7096D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570FE58-BAA6-43CF-B832-14E7AEC15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E9A3217-D88A-4AF8-AFCA-40A1A0957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2CDE891-85FC-44A4-B1C7-955C39EB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153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272517-21CB-4684-86EE-8E0C3B6CD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E11E819-E747-4A18-A8E0-5A1075786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8E83940-F46C-4152-9FE7-2D86457BC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5/27/2019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CFF340-2BF6-4E82-834B-CB2CE6DEB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DCCEED-6584-4B36-B4EF-18AB7C1A9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793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AADB58-9F3B-4004-A650-757181A15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CE15A52-3B52-41B7-AF1E-A428A9EFEC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715CDC8-62F1-4B71-8B07-80FA768B77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C8F6FD0-46FB-4D5F-8201-6BE465F8D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C09DD09-3890-4581-983F-C10E705ED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673C303-93CC-41B5-97BC-FC95EB267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81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A92D44-5382-4ADF-B7DE-EBEEFFA28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93FE02E-03BB-4D1D-A4DB-38B131626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9BE6E2D-09A8-47F3-9CFD-22B47CB77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F28A74A-9C1F-49CA-AC4A-4CEA8A0B47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A648E0E-BC73-4969-B80F-117ECD125F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30D10B4-00E7-443B-84A8-DA65AA528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5/27/2019</a:t>
            </a:fld>
            <a:endParaRPr lang="en-US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D62D70CD-634B-4229-87B9-13F17C130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8781718-CC66-4A61-8435-7B7EBF035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160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A9596A-384F-4C3E-9CE4-2FDD3B3BF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90953EC-E22B-45DA-A47C-2195F9D48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5/27/2019</a:t>
            </a:fld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402E574-7B96-424C-8EE7-BC34231D7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02AA8E5-E301-4AED-8B3F-8976009FC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639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A8EB113-73E5-48DE-8F08-924EB1394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5/27/2019</a:t>
            </a:fld>
            <a:endParaRPr lang="en-US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BB98882-A4D1-40AA-B39C-992637D1F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3F9012F-179D-4E6C-B141-8D3B5294B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810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5D15E3-540F-4798-8F4F-D1451F2A1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940C55B-C720-4862-A2F4-16CC9FA9E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23C5D9A-7A5A-4116-9D93-DE612F5289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A13A440-A1D2-4BE5-8E53-DFD715EDE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5/27/2019</a:t>
            </a:fld>
            <a:endParaRPr 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B94B49C-8C9F-44A9-8530-EA6827670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6A9BCC0-8218-42A2-A49E-0E4133702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447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FA1746-6502-4745-B1F4-F2D58DF4F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10C4FC0-4A69-4F9D-880B-2CE7B63721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83A26BD-CC8E-468E-AAE7-122A34AFBE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E966F0C-A195-4FAF-9DF1-C21944BE5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5/27/2019</a:t>
            </a:fld>
            <a:endParaRPr 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5E29E0D-716C-4ED4-A822-0CA621332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E4E9703-8E74-4E45-BFC2-E596B7903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487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CA587BB-FB38-423C-9AEA-AA4EE757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EBE4DB8-5D2B-4788-8EEB-AD4C95232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A5690D3-F457-4C7C-90A9-74A7D14ED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5/27/2019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90B1C52-3197-4365-A9D2-69096A52C9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FFC7E33-F2AA-4D5C-8AB7-43F4E4EB5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196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7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hyperlink" Target="https://bitcoin.org/it/" TargetMode="Externa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solidFill>
            <a:schemeClr val="accent6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B60E75-4DE7-4B87-9F69-C53F2809A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6277" y="2061838"/>
            <a:ext cx="6959446" cy="1662475"/>
          </a:xfrm>
        </p:spPr>
        <p:txBody>
          <a:bodyPr>
            <a:normAutofit/>
          </a:bodyPr>
          <a:lstStyle/>
          <a:p>
            <a:r>
              <a:rPr lang="it-IT" sz="4800">
                <a:solidFill>
                  <a:srgbClr val="FFFFFF"/>
                </a:solidFill>
              </a:rPr>
              <a:t>Bitcoin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CEF1A31-1998-48F2-A690-EE25733197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8938" y="3783690"/>
            <a:ext cx="5414125" cy="1196717"/>
          </a:xfrm>
        </p:spPr>
        <p:txBody>
          <a:bodyPr>
            <a:normAutofit/>
          </a:bodyPr>
          <a:lstStyle/>
          <a:p>
            <a:r>
              <a:rPr lang="it-IT" sz="2000">
                <a:solidFill>
                  <a:srgbClr val="FFFFFF"/>
                </a:solidFill>
              </a:rPr>
              <a:t>Come funziona la moneta virtuale?</a:t>
            </a:r>
          </a:p>
        </p:txBody>
      </p:sp>
    </p:spTree>
    <p:extLst>
      <p:ext uri="{BB962C8B-B14F-4D97-AF65-F5344CB8AC3E}">
        <p14:creationId xmlns:p14="http://schemas.microsoft.com/office/powerpoint/2010/main" val="3506802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isultati immagini per portafoglio digitale">
            <a:extLst>
              <a:ext uri="{FF2B5EF4-FFF2-40B4-BE49-F238E27FC236}">
                <a16:creationId xmlns:a16="http://schemas.microsoft.com/office/drawing/2014/main" id="{EFA9884D-965B-4CCD-ACD1-578D93A960D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7" b="904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6756641-F49D-4066-ACBA-8F5F69E0A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/>
              <a:t>Dove si conservano?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Segnaposto contenuto 4">
            <a:extLst>
              <a:ext uri="{FF2B5EF4-FFF2-40B4-BE49-F238E27FC236}">
                <a16:creationId xmlns:a16="http://schemas.microsoft.com/office/drawing/2014/main" id="{4C17C4B9-4452-43F8-8C6F-9ADD555E748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89104936"/>
              </p:ext>
            </p:extLst>
          </p:nvPr>
        </p:nvGraphicFramePr>
        <p:xfrm>
          <a:off x="525516" y="3417573"/>
          <a:ext cx="4593021" cy="2619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3590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isultati immagini per spendere bitcoin">
            <a:extLst>
              <a:ext uri="{FF2B5EF4-FFF2-40B4-BE49-F238E27FC236}">
                <a16:creationId xmlns:a16="http://schemas.microsoft.com/office/drawing/2014/main" id="{99D2849B-BE3B-4A6D-B8BE-8BC4AC8BF44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7" b="1602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0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1DC870C-AE51-423F-9A25-CBDBC965B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/>
              <a:t>Dove si possono spendere?</a:t>
            </a:r>
          </a:p>
        </p:txBody>
      </p:sp>
      <p:cxnSp>
        <p:nvCxnSpPr>
          <p:cNvPr id="4101" name="Straight Connector 7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Segnaposto contenuto 4">
            <a:extLst>
              <a:ext uri="{FF2B5EF4-FFF2-40B4-BE49-F238E27FC236}">
                <a16:creationId xmlns:a16="http://schemas.microsoft.com/office/drawing/2014/main" id="{584A4C48-297A-4092-9B0E-CA6BC60E4F6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41428338"/>
              </p:ext>
            </p:extLst>
          </p:nvPr>
        </p:nvGraphicFramePr>
        <p:xfrm>
          <a:off x="525516" y="3417573"/>
          <a:ext cx="4593021" cy="2619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8927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122" name="Picture 2" descr="https://bitcoincharts.com/charts/chart.png?width=940&amp;m=bitstampUSD&amp;SubmitButton=Draw&amp;r=2920&amp;i=&amp;c=0&amp;s=&amp;e=&amp;Prev=&amp;Next=&amp;t=S&amp;b=&amp;a1=&amp;m1=10&amp;a2=&amp;m2=25&amp;x=0&amp;i1=&amp;i2=&amp;i3=&amp;i4=&amp;v=1&amp;cv=0&amp;ps=0&amp;l=0&amp;p=0&amp;">
            <a:extLst>
              <a:ext uri="{FF2B5EF4-FFF2-40B4-BE49-F238E27FC236}">
                <a16:creationId xmlns:a16="http://schemas.microsoft.com/office/drawing/2014/main" id="{A6517492-0A13-452D-A6BF-244785A1A2D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" r="2" b="2"/>
          <a:stretch/>
        </p:blipFill>
        <p:spPr bwMode="auto">
          <a:xfrm>
            <a:off x="-1" y="10"/>
            <a:ext cx="12192001" cy="466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Oval 72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BFB478C-2917-4D77-A243-0DDC95B23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4551037"/>
            <a:ext cx="5021782" cy="15099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000000"/>
                </a:solidFill>
              </a:rPr>
              <a:t>Quanto valgono?</a:t>
            </a:r>
          </a:p>
        </p:txBody>
      </p:sp>
      <p:graphicFrame>
        <p:nvGraphicFramePr>
          <p:cNvPr id="5" name="Segnaposto contenuto 4">
            <a:extLst>
              <a:ext uri="{FF2B5EF4-FFF2-40B4-BE49-F238E27FC236}">
                <a16:creationId xmlns:a16="http://schemas.microsoft.com/office/drawing/2014/main" id="{EC114AFF-54E5-4E90-9E24-2C2B3F2C2C2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51790189"/>
              </p:ext>
            </p:extLst>
          </p:nvPr>
        </p:nvGraphicFramePr>
        <p:xfrm>
          <a:off x="6470247" y="4551037"/>
          <a:ext cx="4926411" cy="1509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69859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isultati immagini per trading">
            <a:extLst>
              <a:ext uri="{FF2B5EF4-FFF2-40B4-BE49-F238E27FC236}">
                <a16:creationId xmlns:a16="http://schemas.microsoft.com/office/drawing/2014/main" id="{F35EE4CF-A4FC-4B85-A870-F865DF3B07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4" r="1436" b="-1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48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7424FB5-7EA2-4554-BAA7-56C7C8B6E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/>
              <a:t>Investiamo?</a:t>
            </a:r>
          </a:p>
        </p:txBody>
      </p:sp>
      <p:cxnSp>
        <p:nvCxnSpPr>
          <p:cNvPr id="6149" name="Straight Connector 7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Segnaposto contenuto 4">
            <a:extLst>
              <a:ext uri="{FF2B5EF4-FFF2-40B4-BE49-F238E27FC236}">
                <a16:creationId xmlns:a16="http://schemas.microsoft.com/office/drawing/2014/main" id="{810D5370-F724-4760-B82A-6525C2D208B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49414891"/>
              </p:ext>
            </p:extLst>
          </p:nvPr>
        </p:nvGraphicFramePr>
        <p:xfrm>
          <a:off x="525516" y="3417573"/>
          <a:ext cx="4593021" cy="2619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03849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5">
            <a:extLst>
              <a:ext uri="{FF2B5EF4-FFF2-40B4-BE49-F238E27FC236}">
                <a16:creationId xmlns:a16="http://schemas.microsoft.com/office/drawing/2014/main" id="{FAD19BFA-9113-44FD-8633-FFD9021149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2D5BBA-BEA4-481B-99A5-C93D06F46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/>
              <a:t>Sono sicuri?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F93786-2B68-4F84-AAE1-981D66881B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516" y="3417573"/>
            <a:ext cx="4593021" cy="2619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/>
              <a:t>Le transazioni sono sicure</a:t>
            </a:r>
          </a:p>
          <a:p>
            <a:r>
              <a:rPr lang="en-US" sz="1800"/>
              <a:t>La conservazione offline è sicura (a patto di non perdere il dispositivo)</a:t>
            </a:r>
          </a:p>
          <a:p>
            <a:r>
              <a:rPr lang="en-US" sz="1800"/>
              <a:t>Meglio però non affidarsi a gestori online di portafogli, ma solo al canale ufficiale</a:t>
            </a:r>
          </a:p>
        </p:txBody>
      </p:sp>
    </p:spTree>
    <p:extLst>
      <p:ext uri="{BB962C8B-B14F-4D97-AF65-F5344CB8AC3E}">
        <p14:creationId xmlns:p14="http://schemas.microsoft.com/office/powerpoint/2010/main" val="3480732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B3987D-C3EB-4ED8-9784-BB0B55568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Sono legali?</a:t>
            </a:r>
          </a:p>
        </p:txBody>
      </p:sp>
      <p:pic>
        <p:nvPicPr>
          <p:cNvPr id="7170" name="Picture 2" descr="Risultati immagini per legal">
            <a:extLst>
              <a:ext uri="{FF2B5EF4-FFF2-40B4-BE49-F238E27FC236}">
                <a16:creationId xmlns:a16="http://schemas.microsoft.com/office/drawing/2014/main" id="{9B96FA03-176B-40AF-A9FA-379EE004CF5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28" b="-3"/>
          <a:stretch/>
        </p:blipFill>
        <p:spPr bwMode="auto">
          <a:xfrm>
            <a:off x="4639056" y="10"/>
            <a:ext cx="7552944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Segnaposto contenuto 4">
            <a:extLst>
              <a:ext uri="{FF2B5EF4-FFF2-40B4-BE49-F238E27FC236}">
                <a16:creationId xmlns:a16="http://schemas.microsoft.com/office/drawing/2014/main" id="{D8E92F60-E9A1-4EC2-A5DE-9A902AD8E53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91181580"/>
              </p:ext>
            </p:extLst>
          </p:nvPr>
        </p:nvGraphicFramePr>
        <p:xfrm>
          <a:off x="648931" y="2438400"/>
          <a:ext cx="3651466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72520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20ED4B-E97F-4038-B682-BB892D186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Chi li ha inventati?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Risultati immagini per indovina chi">
            <a:extLst>
              <a:ext uri="{FF2B5EF4-FFF2-40B4-BE49-F238E27FC236}">
                <a16:creationId xmlns:a16="http://schemas.microsoft.com/office/drawing/2014/main" id="{A26280B8-3E8F-4837-AD34-906AE245BD5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4951"/>
          <a:stretch/>
        </p:blipFill>
        <p:spPr bwMode="auto"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Segnaposto contenuto 4">
            <a:extLst>
              <a:ext uri="{FF2B5EF4-FFF2-40B4-BE49-F238E27FC236}">
                <a16:creationId xmlns:a16="http://schemas.microsoft.com/office/drawing/2014/main" id="{6421107F-DF1D-48E4-9194-1F45F5FFA76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84392166"/>
              </p:ext>
            </p:extLst>
          </p:nvPr>
        </p:nvGraphicFramePr>
        <p:xfrm>
          <a:off x="655321" y="2575034"/>
          <a:ext cx="5120113" cy="346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8534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A92EEA-69C2-47F8-9E31-E13013D08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Qual è la vera innovazione?</a:t>
            </a:r>
          </a:p>
        </p:txBody>
      </p:sp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41985937-042D-4F9B-9B74-07E0F3A724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865151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1945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E48298EA-7461-4AF3-9375-A3DB6D4BFA36}"/>
              </a:ext>
            </a:extLst>
          </p:cNvPr>
          <p:cNvSpPr/>
          <p:nvPr/>
        </p:nvSpPr>
        <p:spPr>
          <a:xfrm>
            <a:off x="1486120" y="1720840"/>
            <a:ext cx="9219760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7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Non è che qualcuno di voi ha dei bitcoin da condividere?</a:t>
            </a:r>
          </a:p>
        </p:txBody>
      </p:sp>
    </p:spTree>
    <p:extLst>
      <p:ext uri="{BB962C8B-B14F-4D97-AF65-F5344CB8AC3E}">
        <p14:creationId xmlns:p14="http://schemas.microsoft.com/office/powerpoint/2010/main" val="1207367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EC8E2E-8967-443A-9F03-96C91D227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>
                <a:hlinkClick r:id="rId2"/>
              </a:rPr>
              <a:t>Bitcoin</a:t>
            </a:r>
            <a:endParaRPr lang="it-IT" dirty="0"/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2F587418-90EB-4C67-BB2F-9D1C108B0AB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47890944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3882371B-3730-4A7A-9264-85DCE6C59A0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89638019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225821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F072CE-691C-4F57-9D86-0F9CBD2D3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Sistema di pagamento</a:t>
            </a:r>
          </a:p>
        </p:txBody>
      </p:sp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573F1A18-896A-468D-87C6-EC7BA87C90E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38689747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5F301D7B-F850-4AE9-AD41-03DF46169C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172200" y="2058194"/>
            <a:ext cx="5181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511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093B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3D9D7A5-ACB1-4B61-A668-A35F68C73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Sicurezza dei pagamenti</a:t>
            </a:r>
          </a:p>
        </p:txBody>
      </p:sp>
      <p:pic>
        <p:nvPicPr>
          <p:cNvPr id="1026" name="Picture 2" descr="Risultati immagini per blockchain">
            <a:extLst>
              <a:ext uri="{FF2B5EF4-FFF2-40B4-BE49-F238E27FC236}">
                <a16:creationId xmlns:a16="http://schemas.microsoft.com/office/drawing/2014/main" id="{8B40B3F7-20FC-4D63-AA54-CD19AEEAD0B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1" r="1" b="13620"/>
          <a:stretch/>
        </p:blipFill>
        <p:spPr bwMode="auto">
          <a:xfrm>
            <a:off x="327547" y="321733"/>
            <a:ext cx="7058306" cy="410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826A0C6-4373-4375-9C03-CEEA8FB527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Non è possibili utilizzare due volte gli stessi soldi</a:t>
            </a:r>
          </a:p>
          <a:p>
            <a:r>
              <a:rPr lang="en-US" sz="2000">
                <a:solidFill>
                  <a:srgbClr val="FFFFFF"/>
                </a:solidFill>
              </a:rPr>
              <a:t>Tutte le transazioni vengono registrate in un file, detto blockchain</a:t>
            </a:r>
          </a:p>
          <a:p>
            <a:r>
              <a:rPr lang="en-US" sz="2000">
                <a:solidFill>
                  <a:srgbClr val="FFFFFF"/>
                </a:solidFill>
              </a:rPr>
              <a:t>Transazioni anonime, quindi registro pubblico</a:t>
            </a:r>
          </a:p>
        </p:txBody>
      </p:sp>
    </p:spTree>
    <p:extLst>
      <p:ext uri="{BB962C8B-B14F-4D97-AF65-F5344CB8AC3E}">
        <p14:creationId xmlns:p14="http://schemas.microsoft.com/office/powerpoint/2010/main" val="2454028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382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E230D4E-26A5-434F-A3B9-4319BE046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Anonimato transazioni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F3D26C8-DF69-465C-86BB-5EBDCFCE6F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1967" r="1" b="10702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5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D32B9A1-A96C-4502-A266-E602E1C727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Sistema di crittografia HA256, sviluppato dalla NSA</a:t>
            </a:r>
          </a:p>
          <a:p>
            <a:r>
              <a:rPr lang="en-US" sz="2000">
                <a:solidFill>
                  <a:srgbClr val="FFFFFF"/>
                </a:solidFill>
              </a:rPr>
              <a:t>Doppia chiave, ognuna composta da 33 caratteri alfanumerici</a:t>
            </a:r>
          </a:p>
          <a:p>
            <a:r>
              <a:rPr lang="en-US" sz="2000">
                <a:solidFill>
                  <a:srgbClr val="FFFFFF"/>
                </a:solidFill>
              </a:rPr>
              <a:t>Nessuno ha ancora violato il protocollo</a:t>
            </a:r>
          </a:p>
        </p:txBody>
      </p:sp>
    </p:spTree>
    <p:extLst>
      <p:ext uri="{BB962C8B-B14F-4D97-AF65-F5344CB8AC3E}">
        <p14:creationId xmlns:p14="http://schemas.microsoft.com/office/powerpoint/2010/main" val="3385717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E8143739-E2E0-47B8-AAF7-22E9E1E719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b="23469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6353085-4BB4-4265-B353-6993FE419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/>
              <a:t>Moneta digitale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493DF3-45A5-4051-B29E-C2CF7A5598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516" y="3417573"/>
            <a:ext cx="4593021" cy="2619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/>
              <a:t>Viene coniata a intervalli di dieci minuti dai computer connessi tra loro e da un unico software</a:t>
            </a:r>
          </a:p>
          <a:p>
            <a:r>
              <a:rPr lang="en-US" sz="1800"/>
              <a:t>Ha un data di scadenza: 2140</a:t>
            </a:r>
          </a:p>
          <a:p>
            <a:r>
              <a:rPr lang="en-US" sz="1800"/>
              <a:t>Massimo raggiungibile di 21 milioni di bitcoin</a:t>
            </a:r>
          </a:p>
        </p:txBody>
      </p:sp>
    </p:spTree>
    <p:extLst>
      <p:ext uri="{BB962C8B-B14F-4D97-AF65-F5344CB8AC3E}">
        <p14:creationId xmlns:p14="http://schemas.microsoft.com/office/powerpoint/2010/main" val="1784570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295B6AF-30ED-4D44-BEB9-CDE4C0F7F5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75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3D7B230-B4CD-4859-AE39-CA73AE084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Come si generano?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832E7F-E993-4D83-94E8-4B5B21D95C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0242" y="1774372"/>
            <a:ext cx="4062642" cy="27540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/>
              <a:t>Risolvendo complessi calcoli</a:t>
            </a:r>
          </a:p>
          <a:p>
            <a:r>
              <a:rPr lang="en-US" sz="1800"/>
              <a:t>La risoluzione di un problema sblocca una quantità prestabilita di bitcoin</a:t>
            </a:r>
          </a:p>
          <a:p>
            <a:r>
              <a:rPr lang="en-US" sz="1800"/>
              <a:t>I problemi sono progressivamente più complicati, ergo serve maggiore potenza </a:t>
            </a:r>
            <a:r>
              <a:rPr lang="en-US" sz="1800">
                <a:sym typeface="Wingdings" panose="05000000000000000000" pitchFamily="2" charset="2"/>
              </a:rPr>
              <a:t></a:t>
            </a:r>
            <a:r>
              <a:rPr lang="en-US" sz="1800"/>
              <a:t> </a:t>
            </a:r>
            <a:r>
              <a:rPr lang="en-US" sz="1800" b="1"/>
              <a:t>mining</a:t>
            </a:r>
          </a:p>
          <a:p>
            <a:r>
              <a:rPr lang="en-US" sz="1800"/>
              <a:t>Primi blocchi valevano 50 bitcoin, ogni 4 anni la quantità si dimezza</a:t>
            </a:r>
          </a:p>
        </p:txBody>
      </p:sp>
    </p:spTree>
    <p:extLst>
      <p:ext uri="{BB962C8B-B14F-4D97-AF65-F5344CB8AC3E}">
        <p14:creationId xmlns:p14="http://schemas.microsoft.com/office/powerpoint/2010/main" val="24367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F4D7E44F-D00B-4C8F-A705-C5F06ABFEC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494" b="1850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0D10CB2E-F477-44EF-A467-3110E2C2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Come si generano?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09B67578-5DAD-4DC4-B9B6-2F2B381EA6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82910" y="5242675"/>
            <a:ext cx="4330262" cy="68328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/>
              <a:t>Macchina casalinga per il mining di bitcoin o moneta virtuale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412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97E622C6-3C16-45A8-A86A-22148820A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Si possono acquistare?</a:t>
            </a:r>
          </a:p>
        </p:txBody>
      </p:sp>
      <p:pic>
        <p:nvPicPr>
          <p:cNvPr id="2050" name="Picture 2" descr="Risultati immagini per exchange bitcoin">
            <a:extLst>
              <a:ext uri="{FF2B5EF4-FFF2-40B4-BE49-F238E27FC236}">
                <a16:creationId xmlns:a16="http://schemas.microsoft.com/office/drawing/2014/main" id="{1F7DECCD-041E-4CA5-A647-09FF353CEED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01" r="1" b="1"/>
          <a:stretch/>
        </p:blipFill>
        <p:spPr bwMode="auto">
          <a:xfrm>
            <a:off x="4639056" y="10"/>
            <a:ext cx="7552944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Segnaposto contenuto 7">
            <a:extLst>
              <a:ext uri="{FF2B5EF4-FFF2-40B4-BE49-F238E27FC236}">
                <a16:creationId xmlns:a16="http://schemas.microsoft.com/office/drawing/2014/main" id="{A4F1C391-B744-4219-870E-ACC95D42174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693619653"/>
              </p:ext>
            </p:extLst>
          </p:nvPr>
        </p:nvGraphicFramePr>
        <p:xfrm>
          <a:off x="648931" y="2438400"/>
          <a:ext cx="3651466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672721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367</Words>
  <Application>Microsoft Office PowerPoint</Application>
  <PresentationFormat>Widescreen</PresentationFormat>
  <Paragraphs>60</Paragraphs>
  <Slides>18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Rockwell</vt:lpstr>
      <vt:lpstr>Wingdings</vt:lpstr>
      <vt:lpstr>Tema di Office</vt:lpstr>
      <vt:lpstr>Bitcoin</vt:lpstr>
      <vt:lpstr>Bitcoin</vt:lpstr>
      <vt:lpstr>Sistema di pagamento</vt:lpstr>
      <vt:lpstr>Sicurezza dei pagamenti</vt:lpstr>
      <vt:lpstr>Anonimato transazioni</vt:lpstr>
      <vt:lpstr>Moneta digitale</vt:lpstr>
      <vt:lpstr>Come si generano?</vt:lpstr>
      <vt:lpstr>Come si generano?</vt:lpstr>
      <vt:lpstr>Si possono acquistare?</vt:lpstr>
      <vt:lpstr>Dove si conservano?</vt:lpstr>
      <vt:lpstr>Dove si possono spendere?</vt:lpstr>
      <vt:lpstr>Quanto valgono?</vt:lpstr>
      <vt:lpstr>Investiamo?</vt:lpstr>
      <vt:lpstr>Sono sicuri?</vt:lpstr>
      <vt:lpstr>Sono legali?</vt:lpstr>
      <vt:lpstr>Chi li ha inventati?</vt:lpstr>
      <vt:lpstr>Qual è la vera innovazione?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Bitcoin</dc:title>
  <dc:creator>Alessandro Fuser</dc:creator>
  <cp:lastModifiedBy> </cp:lastModifiedBy>
  <cp:revision>2</cp:revision>
  <dcterms:created xsi:type="dcterms:W3CDTF">2019-01-20T15:22:50Z</dcterms:created>
  <dcterms:modified xsi:type="dcterms:W3CDTF">2019-05-27T08:00:23Z</dcterms:modified>
</cp:coreProperties>
</file>